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4"/>
  </p:notesMasterIdLst>
  <p:sldIdLst>
    <p:sldId id="280" r:id="rId5"/>
    <p:sldId id="282" r:id="rId6"/>
    <p:sldId id="261" r:id="rId7"/>
    <p:sldId id="306" r:id="rId8"/>
    <p:sldId id="307" r:id="rId9"/>
    <p:sldId id="313" r:id="rId10"/>
    <p:sldId id="311" r:id="rId11"/>
    <p:sldId id="310" r:id="rId12"/>
    <p:sldId id="425" r:id="rId13"/>
    <p:sldId id="426" r:id="rId14"/>
    <p:sldId id="431" r:id="rId15"/>
    <p:sldId id="435" r:id="rId16"/>
    <p:sldId id="437" r:id="rId17"/>
    <p:sldId id="432" r:id="rId18"/>
    <p:sldId id="427" r:id="rId19"/>
    <p:sldId id="430" r:id="rId20"/>
    <p:sldId id="434" r:id="rId21"/>
    <p:sldId id="436" r:id="rId22"/>
    <p:sldId id="42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7129547-2C82-4E7F-9088-DDB882B88BD2}">
          <p14:sldIdLst>
            <p14:sldId id="280"/>
            <p14:sldId id="282"/>
            <p14:sldId id="261"/>
            <p14:sldId id="306"/>
            <p14:sldId id="307"/>
            <p14:sldId id="313"/>
            <p14:sldId id="311"/>
            <p14:sldId id="310"/>
            <p14:sldId id="425"/>
            <p14:sldId id="426"/>
            <p14:sldId id="431"/>
            <p14:sldId id="435"/>
            <p14:sldId id="437"/>
            <p14:sldId id="432"/>
            <p14:sldId id="427"/>
            <p14:sldId id="430"/>
            <p14:sldId id="434"/>
            <p14:sldId id="436"/>
            <p14:sldId id="4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32012E-5C58-4D3B-9EE4-35308E049FC3}" v="179" dt="2023-02-24T16:32:11.6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447" autoAdjust="0"/>
  </p:normalViewPr>
  <p:slideViewPr>
    <p:cSldViewPr snapToGrid="0">
      <p:cViewPr varScale="1">
        <p:scale>
          <a:sx n="79" d="100"/>
          <a:sy n="79" d="100"/>
        </p:scale>
        <p:origin x="850" y="82"/>
      </p:cViewPr>
      <p:guideLst/>
    </p:cSldViewPr>
  </p:slideViewPr>
  <p:outlineViewPr>
    <p:cViewPr>
      <p:scale>
        <a:sx n="33" d="100"/>
        <a:sy n="33" d="100"/>
      </p:scale>
      <p:origin x="0" y="-24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SI JAMSANDEKAR" userId="4408154bcada0e7c" providerId="LiveId" clId="{C832012E-5C58-4D3B-9EE4-35308E049FC3}"/>
    <pc:docChg chg="undo custSel addSld delSld modSld sldOrd addSection delSection modSection">
      <pc:chgData name="MANSI JAMSANDEKAR" userId="4408154bcada0e7c" providerId="LiveId" clId="{C832012E-5C58-4D3B-9EE4-35308E049FC3}" dt="2023-02-24T16:33:36.208" v="1352" actId="14100"/>
      <pc:docMkLst>
        <pc:docMk/>
      </pc:docMkLst>
      <pc:sldChg chg="modSp">
        <pc:chgData name="MANSI JAMSANDEKAR" userId="4408154bcada0e7c" providerId="LiveId" clId="{C832012E-5C58-4D3B-9EE4-35308E049FC3}" dt="2023-02-16T14:20:47.346" v="1173" actId="20577"/>
        <pc:sldMkLst>
          <pc:docMk/>
          <pc:sldMk cId="851164265" sldId="261"/>
        </pc:sldMkLst>
        <pc:graphicFrameChg chg="mod">
          <ac:chgData name="MANSI JAMSANDEKAR" userId="4408154bcada0e7c" providerId="LiveId" clId="{C832012E-5C58-4D3B-9EE4-35308E049FC3}" dt="2023-02-16T14:20:47.346" v="1173" actId="20577"/>
          <ac:graphicFrameMkLst>
            <pc:docMk/>
            <pc:sldMk cId="851164265" sldId="261"/>
            <ac:graphicFrameMk id="4" creationId="{3F3F2756-2E70-4E81-9B93-4AC1BABBED19}"/>
          </ac:graphicFrameMkLst>
        </pc:graphicFrameChg>
      </pc:sldChg>
      <pc:sldChg chg="modNotesTx">
        <pc:chgData name="MANSI JAMSANDEKAR" userId="4408154bcada0e7c" providerId="LiveId" clId="{C832012E-5C58-4D3B-9EE4-35308E049FC3}" dt="2023-02-20T19:16:50.085" v="1174"/>
        <pc:sldMkLst>
          <pc:docMk/>
          <pc:sldMk cId="1583120128" sldId="280"/>
        </pc:sldMkLst>
      </pc:sldChg>
      <pc:sldChg chg="addSp delSp modSp del mod">
        <pc:chgData name="MANSI JAMSANDEKAR" userId="4408154bcada0e7c" providerId="LiveId" clId="{C832012E-5C58-4D3B-9EE4-35308E049FC3}" dt="2023-02-15T12:50:59.544" v="903" actId="47"/>
        <pc:sldMkLst>
          <pc:docMk/>
          <pc:sldMk cId="3265077456" sldId="281"/>
        </pc:sldMkLst>
        <pc:spChg chg="add del mod">
          <ac:chgData name="MANSI JAMSANDEKAR" userId="4408154bcada0e7c" providerId="LiveId" clId="{C832012E-5C58-4D3B-9EE4-35308E049FC3}" dt="2023-02-15T12:47:09.794" v="836" actId="478"/>
          <ac:spMkLst>
            <pc:docMk/>
            <pc:sldMk cId="3265077456" sldId="281"/>
            <ac:spMk id="3" creationId="{8DE2C073-D196-E303-990B-614E5C2EBD75}"/>
          </ac:spMkLst>
        </pc:spChg>
        <pc:spChg chg="add mod">
          <ac:chgData name="MANSI JAMSANDEKAR" userId="4408154bcada0e7c" providerId="LiveId" clId="{C832012E-5C58-4D3B-9EE4-35308E049FC3}" dt="2023-02-15T12:50:06.132" v="902" actId="1076"/>
          <ac:spMkLst>
            <pc:docMk/>
            <pc:sldMk cId="3265077456" sldId="281"/>
            <ac:spMk id="4" creationId="{7C08ECC9-1F8D-E860-B3B2-7E5B629B26D9}"/>
          </ac:spMkLst>
        </pc:spChg>
        <pc:graphicFrameChg chg="mod">
          <ac:chgData name="MANSI JAMSANDEKAR" userId="4408154bcada0e7c" providerId="LiveId" clId="{C832012E-5C58-4D3B-9EE4-35308E049FC3}" dt="2023-02-15T12:48:05.872" v="837"/>
          <ac:graphicFrameMkLst>
            <pc:docMk/>
            <pc:sldMk cId="3265077456" sldId="281"/>
            <ac:graphicFrameMk id="12" creationId="{1E5659A2-FA7D-4C38-864B-37B42C27540F}"/>
          </ac:graphicFrameMkLst>
        </pc:graphicFrameChg>
      </pc:sldChg>
      <pc:sldChg chg="addSp delSp modSp mod">
        <pc:chgData name="MANSI JAMSANDEKAR" userId="4408154bcada0e7c" providerId="LiveId" clId="{C832012E-5C58-4D3B-9EE4-35308E049FC3}" dt="2023-02-24T16:09:10.633" v="1184" actId="14100"/>
        <pc:sldMkLst>
          <pc:docMk/>
          <pc:sldMk cId="742158403" sldId="306"/>
        </pc:sldMkLst>
        <pc:spChg chg="add del mod">
          <ac:chgData name="MANSI JAMSANDEKAR" userId="4408154bcada0e7c" providerId="LiveId" clId="{C832012E-5C58-4D3B-9EE4-35308E049FC3}" dt="2023-02-24T16:08:54.101" v="1178"/>
          <ac:spMkLst>
            <pc:docMk/>
            <pc:sldMk cId="742158403" sldId="306"/>
            <ac:spMk id="4" creationId="{E8321EC4-08B0-D99E-C2C8-41F967ACF60F}"/>
          </ac:spMkLst>
        </pc:spChg>
        <pc:spChg chg="mod">
          <ac:chgData name="MANSI JAMSANDEKAR" userId="4408154bcada0e7c" providerId="LiveId" clId="{C832012E-5C58-4D3B-9EE4-35308E049FC3}" dt="2023-02-16T10:21:05.045" v="1049"/>
          <ac:spMkLst>
            <pc:docMk/>
            <pc:sldMk cId="742158403" sldId="306"/>
            <ac:spMk id="6" creationId="{B05028CE-DA21-47EC-B483-3CE6A8E62CF1}"/>
          </ac:spMkLst>
        </pc:spChg>
        <pc:picChg chg="add del mod">
          <ac:chgData name="MANSI JAMSANDEKAR" userId="4408154bcada0e7c" providerId="LiveId" clId="{C832012E-5C58-4D3B-9EE4-35308E049FC3}" dt="2023-02-24T16:08:54.085" v="1176" actId="478"/>
          <ac:picMkLst>
            <pc:docMk/>
            <pc:sldMk cId="742158403" sldId="306"/>
            <ac:picMk id="3" creationId="{CE216E87-7AD5-497A-A63A-A274FF035B4C}"/>
          </ac:picMkLst>
        </pc:picChg>
        <pc:picChg chg="add mod">
          <ac:chgData name="MANSI JAMSANDEKAR" userId="4408154bcada0e7c" providerId="LiveId" clId="{C832012E-5C58-4D3B-9EE4-35308E049FC3}" dt="2023-02-24T16:09:10.633" v="1184" actId="14100"/>
          <ac:picMkLst>
            <pc:docMk/>
            <pc:sldMk cId="742158403" sldId="306"/>
            <ac:picMk id="7" creationId="{4385EA33-9604-872F-F608-A21B853CE40F}"/>
          </ac:picMkLst>
        </pc:picChg>
        <pc:picChg chg="del">
          <ac:chgData name="MANSI JAMSANDEKAR" userId="4408154bcada0e7c" providerId="LiveId" clId="{C832012E-5C58-4D3B-9EE4-35308E049FC3}" dt="2023-02-16T14:20:15.609" v="1163" actId="478"/>
          <ac:picMkLst>
            <pc:docMk/>
            <pc:sldMk cId="742158403" sldId="306"/>
            <ac:picMk id="26" creationId="{3F00D17E-DCDF-A5FD-2DB3-0EDA66C5FEB3}"/>
          </ac:picMkLst>
        </pc:picChg>
      </pc:sldChg>
      <pc:sldChg chg="addSp delSp modSp mod modClrScheme chgLayout">
        <pc:chgData name="MANSI JAMSANDEKAR" userId="4408154bcada0e7c" providerId="LiveId" clId="{C832012E-5C58-4D3B-9EE4-35308E049FC3}" dt="2023-02-24T16:10:28.817" v="1195" actId="1076"/>
        <pc:sldMkLst>
          <pc:docMk/>
          <pc:sldMk cId="2054098516" sldId="307"/>
        </pc:sldMkLst>
        <pc:spChg chg="add del mod ord">
          <ac:chgData name="MANSI JAMSANDEKAR" userId="4408154bcada0e7c" providerId="LiveId" clId="{C832012E-5C58-4D3B-9EE4-35308E049FC3}" dt="2023-02-14T19:07:10.440" v="4" actId="700"/>
          <ac:spMkLst>
            <pc:docMk/>
            <pc:sldMk cId="2054098516" sldId="307"/>
            <ac:spMk id="2" creationId="{B3A03A25-5271-7273-9F19-88F102A70C1E}"/>
          </ac:spMkLst>
        </pc:spChg>
        <pc:spChg chg="add del mod ord">
          <ac:chgData name="MANSI JAMSANDEKAR" userId="4408154bcada0e7c" providerId="LiveId" clId="{C832012E-5C58-4D3B-9EE4-35308E049FC3}" dt="2023-02-14T19:07:10.440" v="4" actId="700"/>
          <ac:spMkLst>
            <pc:docMk/>
            <pc:sldMk cId="2054098516" sldId="307"/>
            <ac:spMk id="3" creationId="{16770CA0-A1CE-945E-3D4E-5EB6F73C4649}"/>
          </ac:spMkLst>
        </pc:spChg>
        <pc:spChg chg="add del mod ord">
          <ac:chgData name="MANSI JAMSANDEKAR" userId="4408154bcada0e7c" providerId="LiveId" clId="{C832012E-5C58-4D3B-9EE4-35308E049FC3}" dt="2023-02-14T19:07:10.440" v="4" actId="700"/>
          <ac:spMkLst>
            <pc:docMk/>
            <pc:sldMk cId="2054098516" sldId="307"/>
            <ac:spMk id="4" creationId="{D2982762-7D85-A0D8-9CD0-4D8C5540CBF1}"/>
          </ac:spMkLst>
        </pc:spChg>
        <pc:spChg chg="add del mod ord">
          <ac:chgData name="MANSI JAMSANDEKAR" userId="4408154bcada0e7c" providerId="LiveId" clId="{C832012E-5C58-4D3B-9EE4-35308E049FC3}" dt="2023-02-14T19:07:10.440" v="4" actId="700"/>
          <ac:spMkLst>
            <pc:docMk/>
            <pc:sldMk cId="2054098516" sldId="307"/>
            <ac:spMk id="5" creationId="{110A173D-E745-0A84-5379-8A686ED74D50}"/>
          </ac:spMkLst>
        </pc:spChg>
        <pc:spChg chg="add del mod ord">
          <ac:chgData name="MANSI JAMSANDEKAR" userId="4408154bcada0e7c" providerId="LiveId" clId="{C832012E-5C58-4D3B-9EE4-35308E049FC3}" dt="2023-02-14T19:07:10.440" v="4" actId="700"/>
          <ac:spMkLst>
            <pc:docMk/>
            <pc:sldMk cId="2054098516" sldId="307"/>
            <ac:spMk id="6" creationId="{BE1347BC-2FAB-CEF1-C8A8-14A5E269385B}"/>
          </ac:spMkLst>
        </pc:spChg>
        <pc:spChg chg="mod ord">
          <ac:chgData name="MANSI JAMSANDEKAR" userId="4408154bcada0e7c" providerId="LiveId" clId="{C832012E-5C58-4D3B-9EE4-35308E049FC3}" dt="2023-02-14T19:43:16.555" v="85" actId="14100"/>
          <ac:spMkLst>
            <pc:docMk/>
            <pc:sldMk cId="2054098516" sldId="307"/>
            <ac:spMk id="7" creationId="{888357E7-2C0B-96AF-3F1B-2EAFFDA99F8B}"/>
          </ac:spMkLst>
        </pc:spChg>
        <pc:spChg chg="add del mod ord">
          <ac:chgData name="MANSI JAMSANDEKAR" userId="4408154bcada0e7c" providerId="LiveId" clId="{C832012E-5C58-4D3B-9EE4-35308E049FC3}" dt="2023-02-14T19:07:10.440" v="4" actId="700"/>
          <ac:spMkLst>
            <pc:docMk/>
            <pc:sldMk cId="2054098516" sldId="307"/>
            <ac:spMk id="8" creationId="{2C7B027E-5353-22E4-C75E-1830DF2EBDCE}"/>
          </ac:spMkLst>
        </pc:spChg>
        <pc:spChg chg="add del mod">
          <ac:chgData name="MANSI JAMSANDEKAR" userId="4408154bcada0e7c" providerId="LiveId" clId="{C832012E-5C58-4D3B-9EE4-35308E049FC3}" dt="2023-02-14T19:09:50.789" v="15"/>
          <ac:spMkLst>
            <pc:docMk/>
            <pc:sldMk cId="2054098516" sldId="307"/>
            <ac:spMk id="10" creationId="{5BBB0405-595A-CFDF-C1A0-C79D501BD6C3}"/>
          </ac:spMkLst>
        </pc:spChg>
        <pc:spChg chg="add del mod">
          <ac:chgData name="MANSI JAMSANDEKAR" userId="4408154bcada0e7c" providerId="LiveId" clId="{C832012E-5C58-4D3B-9EE4-35308E049FC3}" dt="2023-02-14T19:10:26.033" v="24" actId="478"/>
          <ac:spMkLst>
            <pc:docMk/>
            <pc:sldMk cId="2054098516" sldId="307"/>
            <ac:spMk id="11" creationId="{6A88372A-DF55-7E8A-22DA-5506B9088FD5}"/>
          </ac:spMkLst>
        </pc:spChg>
        <pc:spChg chg="add del mod ord">
          <ac:chgData name="MANSI JAMSANDEKAR" userId="4408154bcada0e7c" providerId="LiveId" clId="{C832012E-5C58-4D3B-9EE4-35308E049FC3}" dt="2023-02-14T19:10:41.368" v="26" actId="700"/>
          <ac:spMkLst>
            <pc:docMk/>
            <pc:sldMk cId="2054098516" sldId="307"/>
            <ac:spMk id="12" creationId="{4BFBAAA4-2450-54B1-3A4C-3F9D41CB7AFB}"/>
          </ac:spMkLst>
        </pc:spChg>
        <pc:spChg chg="add mod ord">
          <ac:chgData name="MANSI JAMSANDEKAR" userId="4408154bcada0e7c" providerId="LiveId" clId="{C832012E-5C58-4D3B-9EE4-35308E049FC3}" dt="2023-02-14T19:49:29.098" v="142" actId="1076"/>
          <ac:spMkLst>
            <pc:docMk/>
            <pc:sldMk cId="2054098516" sldId="307"/>
            <ac:spMk id="13" creationId="{5FAB6D86-8A48-5034-8891-C9F2AA6C585E}"/>
          </ac:spMkLst>
        </pc:spChg>
        <pc:spChg chg="add mod ord">
          <ac:chgData name="MANSI JAMSANDEKAR" userId="4408154bcada0e7c" providerId="LiveId" clId="{C832012E-5C58-4D3B-9EE4-35308E049FC3}" dt="2023-02-14T20:00:08.071" v="239" actId="1076"/>
          <ac:spMkLst>
            <pc:docMk/>
            <pc:sldMk cId="2054098516" sldId="307"/>
            <ac:spMk id="14" creationId="{05FC533A-6785-CAC1-B898-CF54C0BEF182}"/>
          </ac:spMkLst>
        </pc:spChg>
        <pc:spChg chg="add del mod ord">
          <ac:chgData name="MANSI JAMSANDEKAR" userId="4408154bcada0e7c" providerId="LiveId" clId="{C832012E-5C58-4D3B-9EE4-35308E049FC3}" dt="2023-02-14T19:49:09.945" v="139" actId="478"/>
          <ac:spMkLst>
            <pc:docMk/>
            <pc:sldMk cId="2054098516" sldId="307"/>
            <ac:spMk id="15" creationId="{A16C59F3-3B18-0727-6605-8234B020ABD2}"/>
          </ac:spMkLst>
        </pc:spChg>
        <pc:spChg chg="add del mod ord">
          <ac:chgData name="MANSI JAMSANDEKAR" userId="4408154bcada0e7c" providerId="LiveId" clId="{C832012E-5C58-4D3B-9EE4-35308E049FC3}" dt="2023-02-14T19:48:12.326" v="120" actId="478"/>
          <ac:spMkLst>
            <pc:docMk/>
            <pc:sldMk cId="2054098516" sldId="307"/>
            <ac:spMk id="16" creationId="{11C4C93F-46B5-41A7-2A53-E8FB083B51D6}"/>
          </ac:spMkLst>
        </pc:spChg>
        <pc:spChg chg="add del mod ord">
          <ac:chgData name="MANSI JAMSANDEKAR" userId="4408154bcada0e7c" providerId="LiveId" clId="{C832012E-5C58-4D3B-9EE4-35308E049FC3}" dt="2023-02-14T20:01:51.770" v="245" actId="478"/>
          <ac:spMkLst>
            <pc:docMk/>
            <pc:sldMk cId="2054098516" sldId="307"/>
            <ac:spMk id="17" creationId="{D9A2C946-1B56-1AB1-6126-F92143A365A2}"/>
          </ac:spMkLst>
        </pc:spChg>
        <pc:spChg chg="add del mod ord">
          <ac:chgData name="MANSI JAMSANDEKAR" userId="4408154bcada0e7c" providerId="LiveId" clId="{C832012E-5C58-4D3B-9EE4-35308E049FC3}" dt="2023-02-14T19:49:12.804" v="140" actId="478"/>
          <ac:spMkLst>
            <pc:docMk/>
            <pc:sldMk cId="2054098516" sldId="307"/>
            <ac:spMk id="18" creationId="{5888CD05-1E97-BD87-E5B6-66817BD19E7A}"/>
          </ac:spMkLst>
        </pc:spChg>
        <pc:spChg chg="add del mod">
          <ac:chgData name="MANSI JAMSANDEKAR" userId="4408154bcada0e7c" providerId="LiveId" clId="{C832012E-5C58-4D3B-9EE4-35308E049FC3}" dt="2023-02-14T19:16:41.554" v="62"/>
          <ac:spMkLst>
            <pc:docMk/>
            <pc:sldMk cId="2054098516" sldId="307"/>
            <ac:spMk id="19" creationId="{13D30F24-BF8E-271D-9F76-4C66A0578BCD}"/>
          </ac:spMkLst>
        </pc:spChg>
        <pc:spChg chg="add del">
          <ac:chgData name="MANSI JAMSANDEKAR" userId="4408154bcada0e7c" providerId="LiveId" clId="{C832012E-5C58-4D3B-9EE4-35308E049FC3}" dt="2023-02-14T19:17:02.512" v="67"/>
          <ac:spMkLst>
            <pc:docMk/>
            <pc:sldMk cId="2054098516" sldId="307"/>
            <ac:spMk id="20" creationId="{F8E2D096-A77F-9BB4-62CA-3C0A2923187A}"/>
          </ac:spMkLst>
        </pc:spChg>
        <pc:spChg chg="add del mod">
          <ac:chgData name="MANSI JAMSANDEKAR" userId="4408154bcada0e7c" providerId="LiveId" clId="{C832012E-5C58-4D3B-9EE4-35308E049FC3}" dt="2023-02-14T19:49:06.389" v="138" actId="478"/>
          <ac:spMkLst>
            <pc:docMk/>
            <pc:sldMk cId="2054098516" sldId="307"/>
            <ac:spMk id="24" creationId="{116DF773-7D2C-44BA-FB22-829187D96E0A}"/>
          </ac:spMkLst>
        </pc:spChg>
        <pc:graphicFrameChg chg="add del mod">
          <ac:chgData name="MANSI JAMSANDEKAR" userId="4408154bcada0e7c" providerId="LiveId" clId="{C832012E-5C58-4D3B-9EE4-35308E049FC3}" dt="2023-02-14T19:07:34.159" v="8" actId="3680"/>
          <ac:graphicFrameMkLst>
            <pc:docMk/>
            <pc:sldMk cId="2054098516" sldId="307"/>
            <ac:graphicFrameMk id="9" creationId="{D135837E-ACD3-9951-E267-3D8251F476B2}"/>
          </ac:graphicFrameMkLst>
        </pc:graphicFrameChg>
        <pc:picChg chg="add mod">
          <ac:chgData name="MANSI JAMSANDEKAR" userId="4408154bcada0e7c" providerId="LiveId" clId="{C832012E-5C58-4D3B-9EE4-35308E049FC3}" dt="2023-02-24T16:09:43.963" v="1188" actId="1076"/>
          <ac:picMkLst>
            <pc:docMk/>
            <pc:sldMk cId="2054098516" sldId="307"/>
            <ac:picMk id="3" creationId="{8A66611E-6223-8F4A-FC1F-13460D2391F6}"/>
          </ac:picMkLst>
        </pc:picChg>
        <pc:picChg chg="add del mod">
          <ac:chgData name="MANSI JAMSANDEKAR" userId="4408154bcada0e7c" providerId="LiveId" clId="{C832012E-5C58-4D3B-9EE4-35308E049FC3}" dt="2023-02-16T14:20:12.297" v="1162" actId="21"/>
          <ac:picMkLst>
            <pc:docMk/>
            <pc:sldMk cId="2054098516" sldId="307"/>
            <ac:picMk id="3" creationId="{ADF77711-6086-6BDF-40E0-62AF2AFC05C9}"/>
          </ac:picMkLst>
        </pc:picChg>
        <pc:picChg chg="add del mod">
          <ac:chgData name="MANSI JAMSANDEKAR" userId="4408154bcada0e7c" providerId="LiveId" clId="{C832012E-5C58-4D3B-9EE4-35308E049FC3}" dt="2023-02-24T16:09:45.765" v="1189" actId="478"/>
          <ac:picMkLst>
            <pc:docMk/>
            <pc:sldMk cId="2054098516" sldId="307"/>
            <ac:picMk id="5" creationId="{0749115D-DC04-6BB8-B04B-E02A3AD91FD7}"/>
          </ac:picMkLst>
        </pc:picChg>
        <pc:picChg chg="add mod">
          <ac:chgData name="MANSI JAMSANDEKAR" userId="4408154bcada0e7c" providerId="LiveId" clId="{C832012E-5C58-4D3B-9EE4-35308E049FC3}" dt="2023-02-24T16:10:28.817" v="1195" actId="1076"/>
          <ac:picMkLst>
            <pc:docMk/>
            <pc:sldMk cId="2054098516" sldId="307"/>
            <ac:picMk id="6" creationId="{AD514148-449C-D5BB-0624-FFF505F6FB1A}"/>
          </ac:picMkLst>
        </pc:picChg>
        <pc:picChg chg="add del mod">
          <ac:chgData name="MANSI JAMSANDEKAR" userId="4408154bcada0e7c" providerId="LiveId" clId="{C832012E-5C58-4D3B-9EE4-35308E049FC3}" dt="2023-02-24T16:09:16.999" v="1185" actId="478"/>
          <ac:picMkLst>
            <pc:docMk/>
            <pc:sldMk cId="2054098516" sldId="307"/>
            <ac:picMk id="8" creationId="{97ED962C-0708-9E63-34DB-6FB729FCD0BD}"/>
          </ac:picMkLst>
        </pc:picChg>
        <pc:picChg chg="add del mod">
          <ac:chgData name="MANSI JAMSANDEKAR" userId="4408154bcada0e7c" providerId="LiveId" clId="{C832012E-5C58-4D3B-9EE4-35308E049FC3}" dt="2023-02-16T14:18:48.999" v="1149" actId="478"/>
          <ac:picMkLst>
            <pc:docMk/>
            <pc:sldMk cId="2054098516" sldId="307"/>
            <ac:picMk id="22" creationId="{EA83A419-E993-8AE1-3C2D-6843CFD1D2A5}"/>
          </ac:picMkLst>
        </pc:picChg>
        <pc:picChg chg="add del mod">
          <ac:chgData name="MANSI JAMSANDEKAR" userId="4408154bcada0e7c" providerId="LiveId" clId="{C832012E-5C58-4D3B-9EE4-35308E049FC3}" dt="2023-02-16T14:18:28.169" v="1148" actId="478"/>
          <ac:picMkLst>
            <pc:docMk/>
            <pc:sldMk cId="2054098516" sldId="307"/>
            <ac:picMk id="26" creationId="{99CBE947-92EA-72CC-5F44-92BB505B88F5}"/>
          </ac:picMkLst>
        </pc:picChg>
      </pc:sldChg>
      <pc:sldChg chg="new del ord">
        <pc:chgData name="MANSI JAMSANDEKAR" userId="4408154bcada0e7c" providerId="LiveId" clId="{C832012E-5C58-4D3B-9EE4-35308E049FC3}" dt="2023-02-15T12:51:02.843" v="904" actId="47"/>
        <pc:sldMkLst>
          <pc:docMk/>
          <pc:sldMk cId="3868021320" sldId="308"/>
        </pc:sldMkLst>
      </pc:sldChg>
      <pc:sldChg chg="delSp new del mod modClrScheme chgLayout">
        <pc:chgData name="MANSI JAMSANDEKAR" userId="4408154bcada0e7c" providerId="LiveId" clId="{C832012E-5C58-4D3B-9EE4-35308E049FC3}" dt="2023-02-15T12:51:04.925" v="905" actId="47"/>
        <pc:sldMkLst>
          <pc:docMk/>
          <pc:sldMk cId="4056893538" sldId="309"/>
        </pc:sldMkLst>
        <pc:spChg chg="del">
          <ac:chgData name="MANSI JAMSANDEKAR" userId="4408154bcada0e7c" providerId="LiveId" clId="{C832012E-5C58-4D3B-9EE4-35308E049FC3}" dt="2023-02-14T20:02:28.041" v="250" actId="700"/>
          <ac:spMkLst>
            <pc:docMk/>
            <pc:sldMk cId="4056893538" sldId="309"/>
            <ac:spMk id="2" creationId="{2109A403-AA8A-931B-5FD9-D6EF79AB47A6}"/>
          </ac:spMkLst>
        </pc:spChg>
        <pc:spChg chg="del">
          <ac:chgData name="MANSI JAMSANDEKAR" userId="4408154bcada0e7c" providerId="LiveId" clId="{C832012E-5C58-4D3B-9EE4-35308E049FC3}" dt="2023-02-14T20:02:28.041" v="250" actId="700"/>
          <ac:spMkLst>
            <pc:docMk/>
            <pc:sldMk cId="4056893538" sldId="309"/>
            <ac:spMk id="3" creationId="{C9E9A346-F253-20F3-ADFB-5387EC3C5C98}"/>
          </ac:spMkLst>
        </pc:spChg>
        <pc:spChg chg="del">
          <ac:chgData name="MANSI JAMSANDEKAR" userId="4408154bcada0e7c" providerId="LiveId" clId="{C832012E-5C58-4D3B-9EE4-35308E049FC3}" dt="2023-02-14T20:02:28.041" v="250" actId="700"/>
          <ac:spMkLst>
            <pc:docMk/>
            <pc:sldMk cId="4056893538" sldId="309"/>
            <ac:spMk id="4" creationId="{BBBEBF0E-F071-A140-0B29-0DAE943B11FA}"/>
          </ac:spMkLst>
        </pc:spChg>
        <pc:spChg chg="del">
          <ac:chgData name="MANSI JAMSANDEKAR" userId="4408154bcada0e7c" providerId="LiveId" clId="{C832012E-5C58-4D3B-9EE4-35308E049FC3}" dt="2023-02-14T20:02:28.041" v="250" actId="700"/>
          <ac:spMkLst>
            <pc:docMk/>
            <pc:sldMk cId="4056893538" sldId="309"/>
            <ac:spMk id="5" creationId="{404A1F74-EF08-BC01-4A43-42E39B1E8954}"/>
          </ac:spMkLst>
        </pc:spChg>
        <pc:spChg chg="del">
          <ac:chgData name="MANSI JAMSANDEKAR" userId="4408154bcada0e7c" providerId="LiveId" clId="{C832012E-5C58-4D3B-9EE4-35308E049FC3}" dt="2023-02-14T20:02:28.041" v="250" actId="700"/>
          <ac:spMkLst>
            <pc:docMk/>
            <pc:sldMk cId="4056893538" sldId="309"/>
            <ac:spMk id="6" creationId="{A61770D2-B55F-8299-6EE1-0A539BB01F0C}"/>
          </ac:spMkLst>
        </pc:spChg>
        <pc:spChg chg="del">
          <ac:chgData name="MANSI JAMSANDEKAR" userId="4408154bcada0e7c" providerId="LiveId" clId="{C832012E-5C58-4D3B-9EE4-35308E049FC3}" dt="2023-02-14T20:02:28.041" v="250" actId="700"/>
          <ac:spMkLst>
            <pc:docMk/>
            <pc:sldMk cId="4056893538" sldId="309"/>
            <ac:spMk id="7" creationId="{1424B6E3-E144-A36E-9041-2FB04D32CE46}"/>
          </ac:spMkLst>
        </pc:spChg>
        <pc:spChg chg="del">
          <ac:chgData name="MANSI JAMSANDEKAR" userId="4408154bcada0e7c" providerId="LiveId" clId="{C832012E-5C58-4D3B-9EE4-35308E049FC3}" dt="2023-02-14T20:02:28.041" v="250" actId="700"/>
          <ac:spMkLst>
            <pc:docMk/>
            <pc:sldMk cId="4056893538" sldId="309"/>
            <ac:spMk id="8" creationId="{DFB3CCD0-DC28-5F55-8C0E-181C57D4FC92}"/>
          </ac:spMkLst>
        </pc:spChg>
      </pc:sldChg>
      <pc:sldChg chg="addSp delSp modSp new mod">
        <pc:chgData name="MANSI JAMSANDEKAR" userId="4408154bcada0e7c" providerId="LiveId" clId="{C832012E-5C58-4D3B-9EE4-35308E049FC3}" dt="2023-02-24T16:14:24.757" v="1227" actId="1076"/>
        <pc:sldMkLst>
          <pc:docMk/>
          <pc:sldMk cId="2227720275" sldId="310"/>
        </pc:sldMkLst>
        <pc:spChg chg="add mod">
          <ac:chgData name="MANSI JAMSANDEKAR" userId="4408154bcada0e7c" providerId="LiveId" clId="{C832012E-5C58-4D3B-9EE4-35308E049FC3}" dt="2023-02-24T16:14:24.757" v="1227" actId="1076"/>
          <ac:spMkLst>
            <pc:docMk/>
            <pc:sldMk cId="2227720275" sldId="310"/>
            <ac:spMk id="5" creationId="{FC80DE36-B8FE-6175-6897-D51B4BCCC1A0}"/>
          </ac:spMkLst>
        </pc:spChg>
        <pc:picChg chg="add mod">
          <ac:chgData name="MANSI JAMSANDEKAR" userId="4408154bcada0e7c" providerId="LiveId" clId="{C832012E-5C58-4D3B-9EE4-35308E049FC3}" dt="2023-02-24T16:14:11.806" v="1224" actId="1076"/>
          <ac:picMkLst>
            <pc:docMk/>
            <pc:sldMk cId="2227720275" sldId="310"/>
            <ac:picMk id="3" creationId="{3C7BA54F-AFF6-6F11-0620-67C7EBAE91D0}"/>
          </ac:picMkLst>
        </pc:picChg>
        <pc:picChg chg="add del">
          <ac:chgData name="MANSI JAMSANDEKAR" userId="4408154bcada0e7c" providerId="LiveId" clId="{C832012E-5C58-4D3B-9EE4-35308E049FC3}" dt="2023-02-16T14:16:24.950" v="1136" actId="478"/>
          <ac:picMkLst>
            <pc:docMk/>
            <pc:sldMk cId="2227720275" sldId="310"/>
            <ac:picMk id="3" creationId="{7BE46F65-C6BE-FF17-BAB0-D1F058EC4AF7}"/>
          </ac:picMkLst>
        </pc:picChg>
        <pc:picChg chg="add del mod">
          <ac:chgData name="MANSI JAMSANDEKAR" userId="4408154bcada0e7c" providerId="LiveId" clId="{C832012E-5C58-4D3B-9EE4-35308E049FC3}" dt="2023-02-24T16:13:35.611" v="1216" actId="478"/>
          <ac:picMkLst>
            <pc:docMk/>
            <pc:sldMk cId="2227720275" sldId="310"/>
            <ac:picMk id="4" creationId="{B391CB96-ADD0-9343-A72F-9F15485F7966}"/>
          </ac:picMkLst>
        </pc:picChg>
      </pc:sldChg>
      <pc:sldChg chg="addSp delSp modSp new mod ord">
        <pc:chgData name="MANSI JAMSANDEKAR" userId="4408154bcada0e7c" providerId="LiveId" clId="{C832012E-5C58-4D3B-9EE4-35308E049FC3}" dt="2023-02-24T16:12:36.533" v="1209" actId="207"/>
        <pc:sldMkLst>
          <pc:docMk/>
          <pc:sldMk cId="981438658" sldId="311"/>
        </pc:sldMkLst>
        <pc:spChg chg="add mod">
          <ac:chgData name="MANSI JAMSANDEKAR" userId="4408154bcada0e7c" providerId="LiveId" clId="{C832012E-5C58-4D3B-9EE4-35308E049FC3}" dt="2023-02-24T16:12:36.533" v="1209" actId="207"/>
          <ac:spMkLst>
            <pc:docMk/>
            <pc:sldMk cId="981438658" sldId="311"/>
            <ac:spMk id="5" creationId="{29F6F739-B1F4-5CF0-2275-A0CC97E91A1E}"/>
          </ac:spMkLst>
        </pc:spChg>
        <pc:picChg chg="add del mod">
          <ac:chgData name="MANSI JAMSANDEKAR" userId="4408154bcada0e7c" providerId="LiveId" clId="{C832012E-5C58-4D3B-9EE4-35308E049FC3}" dt="2023-02-16T14:17:34.902" v="1138" actId="478"/>
          <ac:picMkLst>
            <pc:docMk/>
            <pc:sldMk cId="981438658" sldId="311"/>
            <ac:picMk id="2" creationId="{DA68FF78-471E-8692-3571-A78C80623A0B}"/>
          </ac:picMkLst>
        </pc:picChg>
        <pc:picChg chg="add del mod">
          <ac:chgData name="MANSI JAMSANDEKAR" userId="4408154bcada0e7c" providerId="LiveId" clId="{C832012E-5C58-4D3B-9EE4-35308E049FC3}" dt="2023-02-24T16:11:24.979" v="1200" actId="478"/>
          <ac:picMkLst>
            <pc:docMk/>
            <pc:sldMk cId="981438658" sldId="311"/>
            <ac:picMk id="3" creationId="{76442264-9BE9-9752-703E-AE6AE69E75FC}"/>
          </ac:picMkLst>
        </pc:picChg>
        <pc:picChg chg="add mod">
          <ac:chgData name="MANSI JAMSANDEKAR" userId="4408154bcada0e7c" providerId="LiveId" clId="{C832012E-5C58-4D3B-9EE4-35308E049FC3}" dt="2023-02-24T16:11:45.658" v="1205" actId="1076"/>
          <ac:picMkLst>
            <pc:docMk/>
            <pc:sldMk cId="981438658" sldId="311"/>
            <ac:picMk id="4" creationId="{1DBE3E2D-1650-C9D8-CFE8-890AF360BC3F}"/>
          </ac:picMkLst>
        </pc:picChg>
        <pc:picChg chg="add del mod">
          <ac:chgData name="MANSI JAMSANDEKAR" userId="4408154bcada0e7c" providerId="LiveId" clId="{C832012E-5C58-4D3B-9EE4-35308E049FC3}" dt="2023-02-14T20:46:16.550" v="424" actId="21"/>
          <ac:picMkLst>
            <pc:docMk/>
            <pc:sldMk cId="981438658" sldId="311"/>
            <ac:picMk id="2050" creationId="{FBFFA282-7FAA-AAD3-C120-5BB8E37BFC90}"/>
          </ac:picMkLst>
        </pc:picChg>
      </pc:sldChg>
      <pc:sldChg chg="addSp modSp new del mod ord">
        <pc:chgData name="MANSI JAMSANDEKAR" userId="4408154bcada0e7c" providerId="LiveId" clId="{C832012E-5C58-4D3B-9EE4-35308E049FC3}" dt="2023-02-15T10:20:30.648" v="627" actId="47"/>
        <pc:sldMkLst>
          <pc:docMk/>
          <pc:sldMk cId="191414600" sldId="312"/>
        </pc:sldMkLst>
        <pc:spChg chg="add mod">
          <ac:chgData name="MANSI JAMSANDEKAR" userId="4408154bcada0e7c" providerId="LiveId" clId="{C832012E-5C58-4D3B-9EE4-35308E049FC3}" dt="2023-02-15T10:15:49.926" v="621" actId="1076"/>
          <ac:spMkLst>
            <pc:docMk/>
            <pc:sldMk cId="191414600" sldId="312"/>
            <ac:spMk id="2" creationId="{ABA481E5-68A5-582B-D1D1-F3D80B84F705}"/>
          </ac:spMkLst>
        </pc:spChg>
        <pc:spChg chg="add mod">
          <ac:chgData name="MANSI JAMSANDEKAR" userId="4408154bcada0e7c" providerId="LiveId" clId="{C832012E-5C58-4D3B-9EE4-35308E049FC3}" dt="2023-02-15T09:39:56.229" v="580" actId="1076"/>
          <ac:spMkLst>
            <pc:docMk/>
            <pc:sldMk cId="191414600" sldId="312"/>
            <ac:spMk id="5" creationId="{9A1E7E79-6D0B-C792-30CA-E586B195FA59}"/>
          </ac:spMkLst>
        </pc:spChg>
        <pc:picChg chg="add mod">
          <ac:chgData name="MANSI JAMSANDEKAR" userId="4408154bcada0e7c" providerId="LiveId" clId="{C832012E-5C58-4D3B-9EE4-35308E049FC3}" dt="2023-02-15T10:16:33.318" v="626" actId="1076"/>
          <ac:picMkLst>
            <pc:docMk/>
            <pc:sldMk cId="191414600" sldId="312"/>
            <ac:picMk id="4" creationId="{5BF7D815-C041-B67A-540C-C0CDEC87AE22}"/>
          </ac:picMkLst>
        </pc:picChg>
      </pc:sldChg>
      <pc:sldChg chg="addSp delSp modSp new mod">
        <pc:chgData name="MANSI JAMSANDEKAR" userId="4408154bcada0e7c" providerId="LiveId" clId="{C832012E-5C58-4D3B-9EE4-35308E049FC3}" dt="2023-02-24T16:13:02.248" v="1214" actId="1076"/>
        <pc:sldMkLst>
          <pc:docMk/>
          <pc:sldMk cId="2708373959" sldId="313"/>
        </pc:sldMkLst>
        <pc:spChg chg="mod">
          <ac:chgData name="MANSI JAMSANDEKAR" userId="4408154bcada0e7c" providerId="LiveId" clId="{C832012E-5C58-4D3B-9EE4-35308E049FC3}" dt="2023-02-14T20:04:06.363" v="280" actId="1076"/>
          <ac:spMkLst>
            <pc:docMk/>
            <pc:sldMk cId="2708373959" sldId="313"/>
            <ac:spMk id="2" creationId="{F87F83D1-8AA3-C99B-4F1E-AAFBF989BA9B}"/>
          </ac:spMkLst>
        </pc:spChg>
        <pc:spChg chg="mod">
          <ac:chgData name="MANSI JAMSANDEKAR" userId="4408154bcada0e7c" providerId="LiveId" clId="{C832012E-5C58-4D3B-9EE4-35308E049FC3}" dt="2023-02-14T20:08:41.755" v="371" actId="1076"/>
          <ac:spMkLst>
            <pc:docMk/>
            <pc:sldMk cId="2708373959" sldId="313"/>
            <ac:spMk id="3" creationId="{3818F0E5-3C49-A17A-D66A-D010C9F4A860}"/>
          </ac:spMkLst>
        </pc:spChg>
        <pc:spChg chg="add mod">
          <ac:chgData name="MANSI JAMSANDEKAR" userId="4408154bcada0e7c" providerId="LiveId" clId="{C832012E-5C58-4D3B-9EE4-35308E049FC3}" dt="2023-02-24T16:13:02.248" v="1214" actId="1076"/>
          <ac:spMkLst>
            <pc:docMk/>
            <pc:sldMk cId="2708373959" sldId="313"/>
            <ac:spMk id="7" creationId="{569F084C-B6F7-13E0-6C08-37F13B6A7654}"/>
          </ac:spMkLst>
        </pc:spChg>
        <pc:picChg chg="add del mod">
          <ac:chgData name="MANSI JAMSANDEKAR" userId="4408154bcada0e7c" providerId="LiveId" clId="{C832012E-5C58-4D3B-9EE4-35308E049FC3}" dt="2023-02-14T20:05:45.772" v="288" actId="478"/>
          <ac:picMkLst>
            <pc:docMk/>
            <pc:sldMk cId="2708373959" sldId="313"/>
            <ac:picMk id="5" creationId="{D8DC11D8-D921-720A-A09F-460A6E6A5EE4}"/>
          </ac:picMkLst>
        </pc:picChg>
        <pc:picChg chg="add del mod">
          <ac:chgData name="MANSI JAMSANDEKAR" userId="4408154bcada0e7c" providerId="LiveId" clId="{C832012E-5C58-4D3B-9EE4-35308E049FC3}" dt="2023-02-24T16:10:50.915" v="1196" actId="478"/>
          <ac:picMkLst>
            <pc:docMk/>
            <pc:sldMk cId="2708373959" sldId="313"/>
            <ac:picMk id="5" creationId="{E74CF564-350D-F93A-7BEE-AB6C89D9B0BA}"/>
          </ac:picMkLst>
        </pc:picChg>
        <pc:picChg chg="add mod">
          <ac:chgData name="MANSI JAMSANDEKAR" userId="4408154bcada0e7c" providerId="LiveId" clId="{C832012E-5C58-4D3B-9EE4-35308E049FC3}" dt="2023-02-24T16:10:58.363" v="1199" actId="1076"/>
          <ac:picMkLst>
            <pc:docMk/>
            <pc:sldMk cId="2708373959" sldId="313"/>
            <ac:picMk id="6" creationId="{37BE6069-E764-3EC5-758A-9481E79B8F13}"/>
          </ac:picMkLst>
        </pc:picChg>
        <pc:picChg chg="add del mod">
          <ac:chgData name="MANSI JAMSANDEKAR" userId="4408154bcada0e7c" providerId="LiveId" clId="{C832012E-5C58-4D3B-9EE4-35308E049FC3}" dt="2023-02-16T14:18:14.633" v="1145" actId="478"/>
          <ac:picMkLst>
            <pc:docMk/>
            <pc:sldMk cId="2708373959" sldId="313"/>
            <ac:picMk id="7" creationId="{D257F35E-7625-8C3F-9A37-9A07FDE693C3}"/>
          </ac:picMkLst>
        </pc:picChg>
      </pc:sldChg>
      <pc:sldChg chg="addSp delSp modSp add mod ord modTransition delAnim modAnim">
        <pc:chgData name="MANSI JAMSANDEKAR" userId="4408154bcada0e7c" providerId="LiveId" clId="{C832012E-5C58-4D3B-9EE4-35308E049FC3}" dt="2023-02-24T16:18:03.142" v="1252" actId="1076"/>
        <pc:sldMkLst>
          <pc:docMk/>
          <pc:sldMk cId="3849225109" sldId="425"/>
        </pc:sldMkLst>
        <pc:spChg chg="mod">
          <ac:chgData name="MANSI JAMSANDEKAR" userId="4408154bcada0e7c" providerId="LiveId" clId="{C832012E-5C58-4D3B-9EE4-35308E049FC3}" dt="2023-02-14T20:27:07.484" v="395" actId="1076"/>
          <ac:spMkLst>
            <pc:docMk/>
            <pc:sldMk cId="3849225109" sldId="425"/>
            <ac:spMk id="7" creationId="{00000000-0000-0000-0000-000000000000}"/>
          </ac:spMkLst>
        </pc:spChg>
        <pc:spChg chg="del">
          <ac:chgData name="MANSI JAMSANDEKAR" userId="4408154bcada0e7c" providerId="LiveId" clId="{C832012E-5C58-4D3B-9EE4-35308E049FC3}" dt="2023-02-14T20:41:13.641" v="409" actId="478"/>
          <ac:spMkLst>
            <pc:docMk/>
            <pc:sldMk cId="3849225109" sldId="425"/>
            <ac:spMk id="12" creationId="{00000000-0000-0000-0000-000000000000}"/>
          </ac:spMkLst>
        </pc:spChg>
        <pc:spChg chg="mod">
          <ac:chgData name="MANSI JAMSANDEKAR" userId="4408154bcada0e7c" providerId="LiveId" clId="{C832012E-5C58-4D3B-9EE4-35308E049FC3}" dt="2023-02-14T20:49:44.421" v="439" actId="1076"/>
          <ac:spMkLst>
            <pc:docMk/>
            <pc:sldMk cId="3849225109" sldId="425"/>
            <ac:spMk id="13" creationId="{00000000-0000-0000-0000-000000000000}"/>
          </ac:spMkLst>
        </pc:spChg>
        <pc:spChg chg="add mod">
          <ac:chgData name="MANSI JAMSANDEKAR" userId="4408154bcada0e7c" providerId="LiveId" clId="{C832012E-5C58-4D3B-9EE4-35308E049FC3}" dt="2023-02-14T20:50:38.550" v="482" actId="1076"/>
          <ac:spMkLst>
            <pc:docMk/>
            <pc:sldMk cId="3849225109" sldId="425"/>
            <ac:spMk id="16" creationId="{740E75D5-0380-5B6B-B936-5C5C4333A2D8}"/>
          </ac:spMkLst>
        </pc:spChg>
        <pc:picChg chg="add del mod">
          <ac:chgData name="MANSI JAMSANDEKAR" userId="4408154bcada0e7c" providerId="LiveId" clId="{C832012E-5C58-4D3B-9EE4-35308E049FC3}" dt="2023-02-24T16:16:01.789" v="1228" actId="478"/>
          <ac:picMkLst>
            <pc:docMk/>
            <pc:sldMk cId="3849225109" sldId="425"/>
            <ac:picMk id="4" creationId="{E3F29B1B-A4C5-B093-82BB-424D104E2191}"/>
          </ac:picMkLst>
        </pc:picChg>
        <pc:picChg chg="add mod">
          <ac:chgData name="MANSI JAMSANDEKAR" userId="4408154bcada0e7c" providerId="LiveId" clId="{C832012E-5C58-4D3B-9EE4-35308E049FC3}" dt="2023-02-24T16:17:27.119" v="1249" actId="14100"/>
          <ac:picMkLst>
            <pc:docMk/>
            <pc:sldMk cId="3849225109" sldId="425"/>
            <ac:picMk id="5" creationId="{356C89BA-84F8-8BD9-0265-4791E8EDCFAB}"/>
          </ac:picMkLst>
        </pc:picChg>
        <pc:picChg chg="add del mod">
          <ac:chgData name="MANSI JAMSANDEKAR" userId="4408154bcada0e7c" providerId="LiveId" clId="{C832012E-5C58-4D3B-9EE4-35308E049FC3}" dt="2023-02-24T16:16:30.553" v="1234" actId="478"/>
          <ac:picMkLst>
            <pc:docMk/>
            <pc:sldMk cId="3849225109" sldId="425"/>
            <ac:picMk id="6" creationId="{C55FB29A-70CC-5EB2-DF02-BF15D9A3C8D6}"/>
          </ac:picMkLst>
        </pc:picChg>
        <pc:picChg chg="add del mod">
          <ac:chgData name="MANSI JAMSANDEKAR" userId="4408154bcada0e7c" providerId="LiveId" clId="{C832012E-5C58-4D3B-9EE4-35308E049FC3}" dt="2023-02-14T20:46:52.175" v="432" actId="21"/>
          <ac:picMkLst>
            <pc:docMk/>
            <pc:sldMk cId="3849225109" sldId="425"/>
            <ac:picMk id="8" creationId="{D764663F-022E-D739-5A23-B1382C97C705}"/>
          </ac:picMkLst>
        </pc:picChg>
        <pc:picChg chg="del">
          <ac:chgData name="MANSI JAMSANDEKAR" userId="4408154bcada0e7c" providerId="LiveId" clId="{C832012E-5C58-4D3B-9EE4-35308E049FC3}" dt="2023-02-14T20:40:51.578" v="401" actId="478"/>
          <ac:picMkLst>
            <pc:docMk/>
            <pc:sldMk cId="3849225109" sldId="425"/>
            <ac:picMk id="9" creationId="{00000000-0000-0000-0000-000000000000}"/>
          </ac:picMkLst>
        </pc:picChg>
        <pc:picChg chg="add mod">
          <ac:chgData name="MANSI JAMSANDEKAR" userId="4408154bcada0e7c" providerId="LiveId" clId="{C832012E-5C58-4D3B-9EE4-35308E049FC3}" dt="2023-02-24T16:17:24.320" v="1248" actId="1076"/>
          <ac:picMkLst>
            <pc:docMk/>
            <pc:sldMk cId="3849225109" sldId="425"/>
            <ac:picMk id="9" creationId="{79C55CB2-9F3D-48D0-B063-042D5586854C}"/>
          </ac:picMkLst>
        </pc:picChg>
        <pc:picChg chg="del">
          <ac:chgData name="MANSI JAMSANDEKAR" userId="4408154bcada0e7c" providerId="LiveId" clId="{C832012E-5C58-4D3B-9EE4-35308E049FC3}" dt="2023-02-14T20:40:53.515" v="402" actId="478"/>
          <ac:picMkLst>
            <pc:docMk/>
            <pc:sldMk cId="3849225109" sldId="425"/>
            <ac:picMk id="10" creationId="{00000000-0000-0000-0000-000000000000}"/>
          </ac:picMkLst>
        </pc:picChg>
        <pc:picChg chg="del">
          <ac:chgData name="MANSI JAMSANDEKAR" userId="4408154bcada0e7c" providerId="LiveId" clId="{C832012E-5C58-4D3B-9EE4-35308E049FC3}" dt="2023-02-14T20:41:09.117" v="408" actId="478"/>
          <ac:picMkLst>
            <pc:docMk/>
            <pc:sldMk cId="3849225109" sldId="425"/>
            <ac:picMk id="11" creationId="{00000000-0000-0000-0000-000000000000}"/>
          </ac:picMkLst>
        </pc:picChg>
        <pc:picChg chg="add mod">
          <ac:chgData name="MANSI JAMSANDEKAR" userId="4408154bcada0e7c" providerId="LiveId" clId="{C832012E-5C58-4D3B-9EE4-35308E049FC3}" dt="2023-02-24T16:18:03.142" v="1252" actId="1076"/>
          <ac:picMkLst>
            <pc:docMk/>
            <pc:sldMk cId="3849225109" sldId="425"/>
            <ac:picMk id="11" creationId="{AB90145A-B6A6-7334-FDCD-AA1EDFD869B7}"/>
          </ac:picMkLst>
        </pc:picChg>
        <pc:picChg chg="add del mod">
          <ac:chgData name="MANSI JAMSANDEKAR" userId="4408154bcada0e7c" providerId="LiveId" clId="{C832012E-5C58-4D3B-9EE4-35308E049FC3}" dt="2023-02-24T16:17:59.125" v="1250" actId="478"/>
          <ac:picMkLst>
            <pc:docMk/>
            <pc:sldMk cId="3849225109" sldId="425"/>
            <ac:picMk id="15" creationId="{C556F6E1-1A38-C5C8-A082-B16FDD112E42}"/>
          </ac:picMkLst>
        </pc:picChg>
      </pc:sldChg>
      <pc:sldChg chg="addSp delSp modSp new mod">
        <pc:chgData name="MANSI JAMSANDEKAR" userId="4408154bcada0e7c" providerId="LiveId" clId="{C832012E-5C58-4D3B-9EE4-35308E049FC3}" dt="2023-02-14T21:04:00.385" v="523" actId="207"/>
        <pc:sldMkLst>
          <pc:docMk/>
          <pc:sldMk cId="126525994" sldId="426"/>
        </pc:sldMkLst>
        <pc:spChg chg="mod">
          <ac:chgData name="MANSI JAMSANDEKAR" userId="4408154bcada0e7c" providerId="LiveId" clId="{C832012E-5C58-4D3B-9EE4-35308E049FC3}" dt="2023-02-14T21:04:00.385" v="523" actId="207"/>
          <ac:spMkLst>
            <pc:docMk/>
            <pc:sldMk cId="126525994" sldId="426"/>
            <ac:spMk id="2" creationId="{4C4A7F4C-9FA7-5854-1DD7-155D77872CF6}"/>
          </ac:spMkLst>
        </pc:spChg>
        <pc:spChg chg="del mod">
          <ac:chgData name="MANSI JAMSANDEKAR" userId="4408154bcada0e7c" providerId="LiveId" clId="{C832012E-5C58-4D3B-9EE4-35308E049FC3}" dt="2023-02-14T21:00:18.093" v="506" actId="478"/>
          <ac:spMkLst>
            <pc:docMk/>
            <pc:sldMk cId="126525994" sldId="426"/>
            <ac:spMk id="3" creationId="{128A3E7D-D1B8-6762-F223-FCE7211DDF86}"/>
          </ac:spMkLst>
        </pc:spChg>
        <pc:spChg chg="add del">
          <ac:chgData name="MANSI JAMSANDEKAR" userId="4408154bcada0e7c" providerId="LiveId" clId="{C832012E-5C58-4D3B-9EE4-35308E049FC3}" dt="2023-02-14T20:54:06.774" v="491" actId="478"/>
          <ac:spMkLst>
            <pc:docMk/>
            <pc:sldMk cId="126525994" sldId="426"/>
            <ac:spMk id="4" creationId="{0C1167BB-0670-8DEE-56FB-6CB3751F66D1}"/>
          </ac:spMkLst>
        </pc:spChg>
        <pc:spChg chg="add del mod ord">
          <ac:chgData name="MANSI JAMSANDEKAR" userId="4408154bcada0e7c" providerId="LiveId" clId="{C832012E-5C58-4D3B-9EE4-35308E049FC3}" dt="2023-02-14T21:01:21.746" v="516" actId="478"/>
          <ac:spMkLst>
            <pc:docMk/>
            <pc:sldMk cId="126525994" sldId="426"/>
            <ac:spMk id="7" creationId="{D94EB9B2-11AD-3B77-7A7B-E2251BDC1D1B}"/>
          </ac:spMkLst>
        </pc:spChg>
        <pc:picChg chg="add mod ord">
          <ac:chgData name="MANSI JAMSANDEKAR" userId="4408154bcada0e7c" providerId="LiveId" clId="{C832012E-5C58-4D3B-9EE4-35308E049FC3}" dt="2023-02-14T21:01:28.080" v="517" actId="14100"/>
          <ac:picMkLst>
            <pc:docMk/>
            <pc:sldMk cId="126525994" sldId="426"/>
            <ac:picMk id="6" creationId="{904AC808-D1F4-6662-1F5C-CC57D07A23EC}"/>
          </ac:picMkLst>
        </pc:picChg>
      </pc:sldChg>
      <pc:sldChg chg="addSp delSp modSp add mod setBg delAnim modAnim">
        <pc:chgData name="MANSI JAMSANDEKAR" userId="4408154bcada0e7c" providerId="LiveId" clId="{C832012E-5C58-4D3B-9EE4-35308E049FC3}" dt="2023-02-24T16:31:43.832" v="1330" actId="1076"/>
        <pc:sldMkLst>
          <pc:docMk/>
          <pc:sldMk cId="2364482646" sldId="427"/>
        </pc:sldMkLst>
        <pc:spChg chg="del mod">
          <ac:chgData name="MANSI JAMSANDEKAR" userId="4408154bcada0e7c" providerId="LiveId" clId="{C832012E-5C58-4D3B-9EE4-35308E049FC3}" dt="2023-02-16T12:56:13.201" v="1123" actId="478"/>
          <ac:spMkLst>
            <pc:docMk/>
            <pc:sldMk cId="2364482646" sldId="427"/>
            <ac:spMk id="2" creationId="{00000000-0000-0000-0000-000000000000}"/>
          </ac:spMkLst>
        </pc:spChg>
        <pc:spChg chg="mod">
          <ac:chgData name="MANSI JAMSANDEKAR" userId="4408154bcada0e7c" providerId="LiveId" clId="{C832012E-5C58-4D3B-9EE4-35308E049FC3}" dt="2023-02-15T10:21:10.136" v="634" actId="14100"/>
          <ac:spMkLst>
            <pc:docMk/>
            <pc:sldMk cId="2364482646" sldId="427"/>
            <ac:spMk id="12" creationId="{00000000-0000-0000-0000-000000000000}"/>
          </ac:spMkLst>
        </pc:spChg>
        <pc:spChg chg="mod">
          <ac:chgData name="MANSI JAMSANDEKAR" userId="4408154bcada0e7c" providerId="LiveId" clId="{C832012E-5C58-4D3B-9EE4-35308E049FC3}" dt="2023-02-24T16:30:25.482" v="1316"/>
          <ac:spMkLst>
            <pc:docMk/>
            <pc:sldMk cId="2364482646" sldId="427"/>
            <ac:spMk id="17" creationId="{00000000-0000-0000-0000-000000000000}"/>
          </ac:spMkLst>
        </pc:spChg>
        <pc:picChg chg="add mod">
          <ac:chgData name="MANSI JAMSANDEKAR" userId="4408154bcada0e7c" providerId="LiveId" clId="{C832012E-5C58-4D3B-9EE4-35308E049FC3}" dt="2023-02-24T16:31:43.832" v="1330" actId="1076"/>
          <ac:picMkLst>
            <pc:docMk/>
            <pc:sldMk cId="2364482646" sldId="427"/>
            <ac:picMk id="3" creationId="{A7E46225-D634-B0B8-6818-2C43E92963E4}"/>
          </ac:picMkLst>
        </pc:picChg>
        <pc:picChg chg="add del mod">
          <ac:chgData name="MANSI JAMSANDEKAR" userId="4408154bcada0e7c" providerId="LiveId" clId="{C832012E-5C58-4D3B-9EE4-35308E049FC3}" dt="2023-02-16T06:33:46.774" v="1033" actId="478"/>
          <ac:picMkLst>
            <pc:docMk/>
            <pc:sldMk cId="2364482646" sldId="427"/>
            <ac:picMk id="3" creationId="{DC1FFC7A-78DE-9004-E3BA-D744F5876079}"/>
          </ac:picMkLst>
        </pc:picChg>
        <pc:picChg chg="add del mod">
          <ac:chgData name="MANSI JAMSANDEKAR" userId="4408154bcada0e7c" providerId="LiveId" clId="{C832012E-5C58-4D3B-9EE4-35308E049FC3}" dt="2023-02-16T12:49:38.643" v="1101" actId="478"/>
          <ac:picMkLst>
            <pc:docMk/>
            <pc:sldMk cId="2364482646" sldId="427"/>
            <ac:picMk id="4" creationId="{981FA4E5-F85A-31C1-9ACA-695FCCA590E1}"/>
          </ac:picMkLst>
        </pc:picChg>
        <pc:picChg chg="add del mod">
          <ac:chgData name="MANSI JAMSANDEKAR" userId="4408154bcada0e7c" providerId="LiveId" clId="{C832012E-5C58-4D3B-9EE4-35308E049FC3}" dt="2023-02-16T06:33:44.321" v="1032" actId="478"/>
          <ac:picMkLst>
            <pc:docMk/>
            <pc:sldMk cId="2364482646" sldId="427"/>
            <ac:picMk id="5" creationId="{5902DD25-2589-43D5-961F-2EB3E2CED560}"/>
          </ac:picMkLst>
        </pc:picChg>
        <pc:picChg chg="add mod">
          <ac:chgData name="MANSI JAMSANDEKAR" userId="4408154bcada0e7c" providerId="LiveId" clId="{C832012E-5C58-4D3B-9EE4-35308E049FC3}" dt="2023-02-24T16:31:42.495" v="1329" actId="1076"/>
          <ac:picMkLst>
            <pc:docMk/>
            <pc:sldMk cId="2364482646" sldId="427"/>
            <ac:picMk id="5" creationId="{6D42A1FC-D189-6FEC-73BC-D2BCD0954EF5}"/>
          </ac:picMkLst>
        </pc:picChg>
        <pc:picChg chg="add del mod">
          <ac:chgData name="MANSI JAMSANDEKAR" userId="4408154bcada0e7c" providerId="LiveId" clId="{C832012E-5C58-4D3B-9EE4-35308E049FC3}" dt="2023-02-16T12:49:15.073" v="1095" actId="478"/>
          <ac:picMkLst>
            <pc:docMk/>
            <pc:sldMk cId="2364482646" sldId="427"/>
            <ac:picMk id="7" creationId="{BF75FA19-F6F4-B0D4-74D0-7E7C40036886}"/>
          </ac:picMkLst>
        </pc:picChg>
        <pc:picChg chg="del">
          <ac:chgData name="MANSI JAMSANDEKAR" userId="4408154bcada0e7c" providerId="LiveId" clId="{C832012E-5C58-4D3B-9EE4-35308E049FC3}" dt="2023-02-15T10:21:17.976" v="637" actId="478"/>
          <ac:picMkLst>
            <pc:docMk/>
            <pc:sldMk cId="2364482646" sldId="427"/>
            <ac:picMk id="9" creationId="{00000000-0000-0000-0000-000000000000}"/>
          </ac:picMkLst>
        </pc:picChg>
        <pc:picChg chg="add del mod">
          <ac:chgData name="MANSI JAMSANDEKAR" userId="4408154bcada0e7c" providerId="LiveId" clId="{C832012E-5C58-4D3B-9EE4-35308E049FC3}" dt="2023-02-16T12:55:27.782" v="1111" actId="478"/>
          <ac:picMkLst>
            <pc:docMk/>
            <pc:sldMk cId="2364482646" sldId="427"/>
            <ac:picMk id="9" creationId="{A7FCEF76-ACD1-C61B-1A9C-3ED15CF5D0B5}"/>
          </ac:picMkLst>
        </pc:picChg>
        <pc:picChg chg="del">
          <ac:chgData name="MANSI JAMSANDEKAR" userId="4408154bcada0e7c" providerId="LiveId" clId="{C832012E-5C58-4D3B-9EE4-35308E049FC3}" dt="2023-02-15T10:21:14.313" v="635" actId="478"/>
          <ac:picMkLst>
            <pc:docMk/>
            <pc:sldMk cId="2364482646" sldId="427"/>
            <ac:picMk id="10" creationId="{00000000-0000-0000-0000-000000000000}"/>
          </ac:picMkLst>
        </pc:picChg>
        <pc:picChg chg="add del mod">
          <ac:chgData name="MANSI JAMSANDEKAR" userId="4408154bcada0e7c" providerId="LiveId" clId="{C832012E-5C58-4D3B-9EE4-35308E049FC3}" dt="2023-02-16T12:55:37.964" v="1116" actId="478"/>
          <ac:picMkLst>
            <pc:docMk/>
            <pc:sldMk cId="2364482646" sldId="427"/>
            <ac:picMk id="11" creationId="{A078C96F-9566-E757-A128-454B057A791E}"/>
          </ac:picMkLst>
        </pc:picChg>
        <pc:picChg chg="add del mod">
          <ac:chgData name="MANSI JAMSANDEKAR" userId="4408154bcada0e7c" providerId="LiveId" clId="{C832012E-5C58-4D3B-9EE4-35308E049FC3}" dt="2023-02-24T16:30:33.212" v="1317" actId="478"/>
          <ac:picMkLst>
            <pc:docMk/>
            <pc:sldMk cId="2364482646" sldId="427"/>
            <ac:picMk id="14" creationId="{8B53362F-CED4-7DAD-665B-B26F245A4D39}"/>
          </ac:picMkLst>
        </pc:picChg>
        <pc:picChg chg="add del mod">
          <ac:chgData name="MANSI JAMSANDEKAR" userId="4408154bcada0e7c" providerId="LiveId" clId="{C832012E-5C58-4D3B-9EE4-35308E049FC3}" dt="2023-02-24T16:30:34.879" v="1318" actId="478"/>
          <ac:picMkLst>
            <pc:docMk/>
            <pc:sldMk cId="2364482646" sldId="427"/>
            <ac:picMk id="16" creationId="{41AECA1E-2D5E-4B04-35BD-02D83C46DDFB}"/>
          </ac:picMkLst>
        </pc:picChg>
        <pc:picChg chg="del">
          <ac:chgData name="MANSI JAMSANDEKAR" userId="4408154bcada0e7c" providerId="LiveId" clId="{C832012E-5C58-4D3B-9EE4-35308E049FC3}" dt="2023-02-15T10:21:16.198" v="636" actId="478"/>
          <ac:picMkLst>
            <pc:docMk/>
            <pc:sldMk cId="2364482646" sldId="427"/>
            <ac:picMk id="18" creationId="{00000000-0000-0000-0000-000000000000}"/>
          </ac:picMkLst>
        </pc:picChg>
      </pc:sldChg>
      <pc:sldChg chg="addSp modSp new del mod">
        <pc:chgData name="MANSI JAMSANDEKAR" userId="4408154bcada0e7c" providerId="LiveId" clId="{C832012E-5C58-4D3B-9EE4-35308E049FC3}" dt="2023-02-15T10:20:32.676" v="628" actId="47"/>
        <pc:sldMkLst>
          <pc:docMk/>
          <pc:sldMk cId="4070379047" sldId="427"/>
        </pc:sldMkLst>
        <pc:spChg chg="add mod">
          <ac:chgData name="MANSI JAMSANDEKAR" userId="4408154bcada0e7c" providerId="LiveId" clId="{C832012E-5C58-4D3B-9EE4-35308E049FC3}" dt="2023-02-15T09:51:19.568" v="586" actId="1076"/>
          <ac:spMkLst>
            <pc:docMk/>
            <pc:sldMk cId="4070379047" sldId="427"/>
            <ac:spMk id="2" creationId="{D3F42972-CF51-D04C-7B7E-4C57BE260F78}"/>
          </ac:spMkLst>
        </pc:spChg>
        <pc:spChg chg="add mod">
          <ac:chgData name="MANSI JAMSANDEKAR" userId="4408154bcada0e7c" providerId="LiveId" clId="{C832012E-5C58-4D3B-9EE4-35308E049FC3}" dt="2023-02-15T09:51:34.337" v="588"/>
          <ac:spMkLst>
            <pc:docMk/>
            <pc:sldMk cId="4070379047" sldId="427"/>
            <ac:spMk id="3" creationId="{C8C09343-5F7A-8B59-958E-BA369790F61B}"/>
          </ac:spMkLst>
        </pc:spChg>
        <pc:spChg chg="add mod">
          <ac:chgData name="MANSI JAMSANDEKAR" userId="4408154bcada0e7c" providerId="LiveId" clId="{C832012E-5C58-4D3B-9EE4-35308E049FC3}" dt="2023-02-15T10:16:09.555" v="624" actId="1076"/>
          <ac:spMkLst>
            <pc:docMk/>
            <pc:sldMk cId="4070379047" sldId="427"/>
            <ac:spMk id="4" creationId="{67658A35-2668-C6EE-9BE0-230C52A57B43}"/>
          </ac:spMkLst>
        </pc:spChg>
      </pc:sldChg>
      <pc:sldChg chg="addSp modSp new del mod">
        <pc:chgData name="MANSI JAMSANDEKAR" userId="4408154bcada0e7c" providerId="LiveId" clId="{C832012E-5C58-4D3B-9EE4-35308E049FC3}" dt="2023-02-15T10:20:33.383" v="629" actId="47"/>
        <pc:sldMkLst>
          <pc:docMk/>
          <pc:sldMk cId="262822631" sldId="428"/>
        </pc:sldMkLst>
        <pc:spChg chg="add mod">
          <ac:chgData name="MANSI JAMSANDEKAR" userId="4408154bcada0e7c" providerId="LiveId" clId="{C832012E-5C58-4D3B-9EE4-35308E049FC3}" dt="2023-02-15T10:16:19.274" v="625" actId="1076"/>
          <ac:spMkLst>
            <pc:docMk/>
            <pc:sldMk cId="262822631" sldId="428"/>
            <ac:spMk id="2" creationId="{8A49F039-5A7D-8B2B-50B3-67680904764C}"/>
          </ac:spMkLst>
        </pc:spChg>
      </pc:sldChg>
      <pc:sldChg chg="add del">
        <pc:chgData name="MANSI JAMSANDEKAR" userId="4408154bcada0e7c" providerId="LiveId" clId="{C832012E-5C58-4D3B-9EE4-35308E049FC3}" dt="2023-02-14T20:52:07.996" v="484" actId="47"/>
        <pc:sldMkLst>
          <pc:docMk/>
          <pc:sldMk cId="2995427641" sldId="428"/>
        </pc:sldMkLst>
      </pc:sldChg>
      <pc:sldChg chg="addSp delSp modSp new mod ord">
        <pc:chgData name="MANSI JAMSANDEKAR" userId="4408154bcada0e7c" providerId="LiveId" clId="{C832012E-5C58-4D3B-9EE4-35308E049FC3}" dt="2023-02-15T12:55:38.079" v="965" actId="1076"/>
        <pc:sldMkLst>
          <pc:docMk/>
          <pc:sldMk cId="2738198549" sldId="429"/>
        </pc:sldMkLst>
        <pc:spChg chg="add del mod">
          <ac:chgData name="MANSI JAMSANDEKAR" userId="4408154bcada0e7c" providerId="LiveId" clId="{C832012E-5C58-4D3B-9EE4-35308E049FC3}" dt="2023-02-15T12:55:31.763" v="962" actId="478"/>
          <ac:spMkLst>
            <pc:docMk/>
            <pc:sldMk cId="2738198549" sldId="429"/>
            <ac:spMk id="4" creationId="{7ED8F8DE-05A5-C7C4-64A2-5293F635D0D9}"/>
          </ac:spMkLst>
        </pc:spChg>
        <pc:picChg chg="add mod">
          <ac:chgData name="MANSI JAMSANDEKAR" userId="4408154bcada0e7c" providerId="LiveId" clId="{C832012E-5C58-4D3B-9EE4-35308E049FC3}" dt="2023-02-15T12:55:38.079" v="965" actId="1076"/>
          <ac:picMkLst>
            <pc:docMk/>
            <pc:sldMk cId="2738198549" sldId="429"/>
            <ac:picMk id="3" creationId="{07A2E8E3-BD68-1863-26C2-37522F1DB162}"/>
          </ac:picMkLst>
        </pc:picChg>
      </pc:sldChg>
      <pc:sldChg chg="addSp delSp modSp add mod setBg delAnim modAnim">
        <pc:chgData name="MANSI JAMSANDEKAR" userId="4408154bcada0e7c" providerId="LiveId" clId="{C832012E-5C58-4D3B-9EE4-35308E049FC3}" dt="2023-02-24T16:33:02.531" v="1346" actId="14100"/>
        <pc:sldMkLst>
          <pc:docMk/>
          <pc:sldMk cId="1198965844" sldId="430"/>
        </pc:sldMkLst>
        <pc:spChg chg="del mod">
          <ac:chgData name="MANSI JAMSANDEKAR" userId="4408154bcada0e7c" providerId="LiveId" clId="{C832012E-5C58-4D3B-9EE4-35308E049FC3}" dt="2023-02-15T10:43:21.058" v="763" actId="478"/>
          <ac:spMkLst>
            <pc:docMk/>
            <pc:sldMk cId="1198965844" sldId="430"/>
            <ac:spMk id="2" creationId="{00000000-0000-0000-0000-000000000000}"/>
          </ac:spMkLst>
        </pc:spChg>
        <pc:spChg chg="mod">
          <ac:chgData name="MANSI JAMSANDEKAR" userId="4408154bcada0e7c" providerId="LiveId" clId="{C832012E-5C58-4D3B-9EE4-35308E049FC3}" dt="2023-02-15T10:22:16.421" v="648" actId="108"/>
          <ac:spMkLst>
            <pc:docMk/>
            <pc:sldMk cId="1198965844" sldId="430"/>
            <ac:spMk id="12" creationId="{00000000-0000-0000-0000-000000000000}"/>
          </ac:spMkLst>
        </pc:spChg>
        <pc:spChg chg="mod">
          <ac:chgData name="MANSI JAMSANDEKAR" userId="4408154bcada0e7c" providerId="LiveId" clId="{C832012E-5C58-4D3B-9EE4-35308E049FC3}" dt="2023-02-24T16:32:11.647" v="1332"/>
          <ac:spMkLst>
            <pc:docMk/>
            <pc:sldMk cId="1198965844" sldId="430"/>
            <ac:spMk id="13" creationId="{00000000-0000-0000-0000-000000000000}"/>
          </ac:spMkLst>
        </pc:spChg>
        <pc:picChg chg="add del mod">
          <ac:chgData name="MANSI JAMSANDEKAR" userId="4408154bcada0e7c" providerId="LiveId" clId="{C832012E-5C58-4D3B-9EE4-35308E049FC3}" dt="2023-02-16T06:31:23.716" v="1025" actId="478"/>
          <ac:picMkLst>
            <pc:docMk/>
            <pc:sldMk cId="1198965844" sldId="430"/>
            <ac:picMk id="2" creationId="{357B1CA6-E57D-267B-8B3C-1C8171ADCCA9}"/>
          </ac:picMkLst>
        </pc:picChg>
        <pc:picChg chg="del">
          <ac:chgData name="MANSI JAMSANDEKAR" userId="4408154bcada0e7c" providerId="LiveId" clId="{C832012E-5C58-4D3B-9EE4-35308E049FC3}" dt="2023-02-15T10:22:22.328" v="650" actId="478"/>
          <ac:picMkLst>
            <pc:docMk/>
            <pc:sldMk cId="1198965844" sldId="430"/>
            <ac:picMk id="3" creationId="{00000000-0000-0000-0000-000000000000}"/>
          </ac:picMkLst>
        </pc:picChg>
        <pc:picChg chg="add mod">
          <ac:chgData name="MANSI JAMSANDEKAR" userId="4408154bcada0e7c" providerId="LiveId" clId="{C832012E-5C58-4D3B-9EE4-35308E049FC3}" dt="2023-02-24T16:32:33.876" v="1338" actId="1076"/>
          <ac:picMkLst>
            <pc:docMk/>
            <pc:sldMk cId="1198965844" sldId="430"/>
            <ac:picMk id="3" creationId="{3912747E-23D1-6910-22EF-36881E5130FB}"/>
          </ac:picMkLst>
        </pc:picChg>
        <pc:picChg chg="add del mod">
          <ac:chgData name="MANSI JAMSANDEKAR" userId="4408154bcada0e7c" providerId="LiveId" clId="{C832012E-5C58-4D3B-9EE4-35308E049FC3}" dt="2023-02-16T12:57:14.240" v="1127" actId="478"/>
          <ac:picMkLst>
            <pc:docMk/>
            <pc:sldMk cId="1198965844" sldId="430"/>
            <ac:picMk id="4" creationId="{6B22E2C8-E09B-3409-8DC3-3E762CEB6C98}"/>
          </ac:picMkLst>
        </pc:picChg>
        <pc:picChg chg="del">
          <ac:chgData name="MANSI JAMSANDEKAR" userId="4408154bcada0e7c" providerId="LiveId" clId="{C832012E-5C58-4D3B-9EE4-35308E049FC3}" dt="2023-02-15T10:22:20.553" v="649" actId="478"/>
          <ac:picMkLst>
            <pc:docMk/>
            <pc:sldMk cId="1198965844" sldId="430"/>
            <ac:picMk id="5" creationId="{00000000-0000-0000-0000-000000000000}"/>
          </ac:picMkLst>
        </pc:picChg>
        <pc:picChg chg="add del mod">
          <ac:chgData name="MANSI JAMSANDEKAR" userId="4408154bcada0e7c" providerId="LiveId" clId="{C832012E-5C58-4D3B-9EE4-35308E049FC3}" dt="2023-02-24T16:32:14.444" v="1333" actId="478"/>
          <ac:picMkLst>
            <pc:docMk/>
            <pc:sldMk cId="1198965844" sldId="430"/>
            <ac:picMk id="5" creationId="{348EDCDA-E746-7C7F-313C-ECC5BE10C66D}"/>
          </ac:picMkLst>
        </pc:picChg>
        <pc:picChg chg="add mod">
          <ac:chgData name="MANSI JAMSANDEKAR" userId="4408154bcada0e7c" providerId="LiveId" clId="{C832012E-5C58-4D3B-9EE4-35308E049FC3}" dt="2023-02-24T16:33:02.531" v="1346" actId="14100"/>
          <ac:picMkLst>
            <pc:docMk/>
            <pc:sldMk cId="1198965844" sldId="430"/>
            <ac:picMk id="6" creationId="{09254AAB-67E6-9CEE-5B60-FEE603B83A0C}"/>
          </ac:picMkLst>
        </pc:picChg>
        <pc:picChg chg="add del mod">
          <ac:chgData name="MANSI JAMSANDEKAR" userId="4408154bcada0e7c" providerId="LiveId" clId="{C832012E-5C58-4D3B-9EE4-35308E049FC3}" dt="2023-02-16T06:27:33.040" v="1021" actId="478"/>
          <ac:picMkLst>
            <pc:docMk/>
            <pc:sldMk cId="1198965844" sldId="430"/>
            <ac:picMk id="7" creationId="{C0C05577-58B4-CF46-A063-01AAA073E983}"/>
          </ac:picMkLst>
        </pc:picChg>
        <pc:picChg chg="add del mod">
          <ac:chgData name="MANSI JAMSANDEKAR" userId="4408154bcada0e7c" providerId="LiveId" clId="{C832012E-5C58-4D3B-9EE4-35308E049FC3}" dt="2023-02-24T16:32:14.975" v="1334" actId="478"/>
          <ac:picMkLst>
            <pc:docMk/>
            <pc:sldMk cId="1198965844" sldId="430"/>
            <ac:picMk id="8" creationId="{26DDB43A-8B71-04F4-96E7-42F935A77844}"/>
          </ac:picMkLst>
        </pc:picChg>
      </pc:sldChg>
      <pc:sldChg chg="addSp delSp modSp add mod ord setBg delAnim modAnim">
        <pc:chgData name="MANSI JAMSANDEKAR" userId="4408154bcada0e7c" providerId="LiveId" clId="{C832012E-5C58-4D3B-9EE4-35308E049FC3}" dt="2023-02-24T16:20:06.765" v="1266" actId="14100"/>
        <pc:sldMkLst>
          <pc:docMk/>
          <pc:sldMk cId="1777739632" sldId="431"/>
        </pc:sldMkLst>
        <pc:spChg chg="add del mod">
          <ac:chgData name="MANSI JAMSANDEKAR" userId="4408154bcada0e7c" providerId="LiveId" clId="{C832012E-5C58-4D3B-9EE4-35308E049FC3}" dt="2023-02-16T12:50:30.542" v="1108" actId="478"/>
          <ac:spMkLst>
            <pc:docMk/>
            <pc:sldMk cId="1777739632" sldId="431"/>
            <ac:spMk id="10" creationId="{31C976C4-1EEA-38CE-4411-B25D9D10FE29}"/>
          </ac:spMkLst>
        </pc:spChg>
        <pc:spChg chg="add del">
          <ac:chgData name="MANSI JAMSANDEKAR" userId="4408154bcada0e7c" providerId="LiveId" clId="{C832012E-5C58-4D3B-9EE4-35308E049FC3}" dt="2023-02-15T10:37:47.329" v="722"/>
          <ac:spMkLst>
            <pc:docMk/>
            <pc:sldMk cId="1777739632" sldId="431"/>
            <ac:spMk id="10" creationId="{C779F902-4EAA-5119-557E-0FCDF24D36D1}"/>
          </ac:spMkLst>
        </pc:spChg>
        <pc:spChg chg="mod">
          <ac:chgData name="MANSI JAMSANDEKAR" userId="4408154bcada0e7c" providerId="LiveId" clId="{C832012E-5C58-4D3B-9EE4-35308E049FC3}" dt="2023-02-15T10:23:17.681" v="661" actId="14100"/>
          <ac:spMkLst>
            <pc:docMk/>
            <pc:sldMk cId="1777739632" sldId="431"/>
            <ac:spMk id="12" creationId="{00000000-0000-0000-0000-000000000000}"/>
          </ac:spMkLst>
        </pc:spChg>
        <pc:spChg chg="mod">
          <ac:chgData name="MANSI JAMSANDEKAR" userId="4408154bcada0e7c" providerId="LiveId" clId="{C832012E-5C58-4D3B-9EE4-35308E049FC3}" dt="2023-02-24T16:19:10.572" v="1254"/>
          <ac:spMkLst>
            <pc:docMk/>
            <pc:sldMk cId="1777739632" sldId="431"/>
            <ac:spMk id="13" creationId="{00000000-0000-0000-0000-000000000000}"/>
          </ac:spMkLst>
        </pc:spChg>
        <pc:picChg chg="del">
          <ac:chgData name="MANSI JAMSANDEKAR" userId="4408154bcada0e7c" providerId="LiveId" clId="{C832012E-5C58-4D3B-9EE4-35308E049FC3}" dt="2023-02-15T10:22:53.829" v="657" actId="478"/>
          <ac:picMkLst>
            <pc:docMk/>
            <pc:sldMk cId="1777739632" sldId="431"/>
            <ac:picMk id="3" creationId="{00000000-0000-0000-0000-000000000000}"/>
          </ac:picMkLst>
        </pc:picChg>
        <pc:picChg chg="add del mod">
          <ac:chgData name="MANSI JAMSANDEKAR" userId="4408154bcada0e7c" providerId="LiveId" clId="{C832012E-5C58-4D3B-9EE4-35308E049FC3}" dt="2023-02-16T10:27:05.683" v="1061" actId="478"/>
          <ac:picMkLst>
            <pc:docMk/>
            <pc:sldMk cId="1777739632" sldId="431"/>
            <ac:picMk id="4" creationId="{748D36F2-C655-103F-E6F4-3EC327450918}"/>
          </ac:picMkLst>
        </pc:picChg>
        <pc:picChg chg="add mod">
          <ac:chgData name="MANSI JAMSANDEKAR" userId="4408154bcada0e7c" providerId="LiveId" clId="{C832012E-5C58-4D3B-9EE4-35308E049FC3}" dt="2023-02-24T16:19:36.849" v="1261" actId="1076"/>
          <ac:picMkLst>
            <pc:docMk/>
            <pc:sldMk cId="1777739632" sldId="431"/>
            <ac:picMk id="4" creationId="{D7E50188-9A2B-CF5C-2780-E39B59AB8B8F}"/>
          </ac:picMkLst>
        </pc:picChg>
        <pc:picChg chg="del">
          <ac:chgData name="MANSI JAMSANDEKAR" userId="4408154bcada0e7c" providerId="LiveId" clId="{C832012E-5C58-4D3B-9EE4-35308E049FC3}" dt="2023-02-15T10:22:51.961" v="656" actId="478"/>
          <ac:picMkLst>
            <pc:docMk/>
            <pc:sldMk cId="1777739632" sldId="431"/>
            <ac:picMk id="5" creationId="{00000000-0000-0000-0000-000000000000}"/>
          </ac:picMkLst>
        </pc:picChg>
        <pc:picChg chg="add del mod">
          <ac:chgData name="MANSI JAMSANDEKAR" userId="4408154bcada0e7c" providerId="LiveId" clId="{C832012E-5C58-4D3B-9EE4-35308E049FC3}" dt="2023-02-16T10:27:23.735" v="1063" actId="478"/>
          <ac:picMkLst>
            <pc:docMk/>
            <pc:sldMk cId="1777739632" sldId="431"/>
            <ac:picMk id="5" creationId="{7EAE691B-45C7-D245-4FD5-44537DD1D9D5}"/>
          </ac:picMkLst>
        </pc:picChg>
        <pc:picChg chg="add mod">
          <ac:chgData name="MANSI JAMSANDEKAR" userId="4408154bcada0e7c" providerId="LiveId" clId="{C832012E-5C58-4D3B-9EE4-35308E049FC3}" dt="2023-02-24T16:20:06.765" v="1266" actId="14100"/>
          <ac:picMkLst>
            <pc:docMk/>
            <pc:sldMk cId="1777739632" sldId="431"/>
            <ac:picMk id="6" creationId="{4BDB2354-0C53-0BD0-1F83-DDA1EA291F31}"/>
          </ac:picMkLst>
        </pc:picChg>
        <pc:picChg chg="add del mod">
          <ac:chgData name="MANSI JAMSANDEKAR" userId="4408154bcada0e7c" providerId="LiveId" clId="{C832012E-5C58-4D3B-9EE4-35308E049FC3}" dt="2023-02-15T10:37:12.237" v="716" actId="478"/>
          <ac:picMkLst>
            <pc:docMk/>
            <pc:sldMk cId="1777739632" sldId="431"/>
            <ac:picMk id="7" creationId="{81B19CA8-FB5E-BDB8-DADA-E26684462A24}"/>
          </ac:picMkLst>
        </pc:picChg>
        <pc:picChg chg="add del mod">
          <ac:chgData name="MANSI JAMSANDEKAR" userId="4408154bcada0e7c" providerId="LiveId" clId="{C832012E-5C58-4D3B-9EE4-35308E049FC3}" dt="2023-02-24T16:19:27.155" v="1255" actId="478"/>
          <ac:picMkLst>
            <pc:docMk/>
            <pc:sldMk cId="1777739632" sldId="431"/>
            <ac:picMk id="7" creationId="{AC145292-BE37-5C4E-F07D-327ED72BB946}"/>
          </ac:picMkLst>
        </pc:picChg>
        <pc:picChg chg="add del mod">
          <ac:chgData name="MANSI JAMSANDEKAR" userId="4408154bcada0e7c" providerId="LiveId" clId="{C832012E-5C58-4D3B-9EE4-35308E049FC3}" dt="2023-02-24T16:19:38.819" v="1262" actId="478"/>
          <ac:picMkLst>
            <pc:docMk/>
            <pc:sldMk cId="1777739632" sldId="431"/>
            <ac:picMk id="9" creationId="{6875A7DD-5BD8-E293-95C5-3E842CE121C5}"/>
          </ac:picMkLst>
        </pc:picChg>
        <pc:picChg chg="add del mod">
          <ac:chgData name="MANSI JAMSANDEKAR" userId="4408154bcada0e7c" providerId="LiveId" clId="{C832012E-5C58-4D3B-9EE4-35308E049FC3}" dt="2023-02-15T10:35:33.939" v="706" actId="478"/>
          <ac:picMkLst>
            <pc:docMk/>
            <pc:sldMk cId="1777739632" sldId="431"/>
            <ac:picMk id="9" creationId="{D19E75C4-DC22-DA0E-35E7-CDA508941A97}"/>
          </ac:picMkLst>
        </pc:picChg>
        <pc:picChg chg="add del mod">
          <ac:chgData name="MANSI JAMSANDEKAR" userId="4408154bcada0e7c" providerId="LiveId" clId="{C832012E-5C58-4D3B-9EE4-35308E049FC3}" dt="2023-02-16T10:26:50.640" v="1056" actId="478"/>
          <ac:picMkLst>
            <pc:docMk/>
            <pc:sldMk cId="1777739632" sldId="431"/>
            <ac:picMk id="14" creationId="{5716426B-C119-E6A4-EB4E-285B27DFACD0}"/>
          </ac:picMkLst>
        </pc:picChg>
      </pc:sldChg>
      <pc:sldChg chg="addSp delSp modSp add mod ord setBg delAnim modAnim">
        <pc:chgData name="MANSI JAMSANDEKAR" userId="4408154bcada0e7c" providerId="LiveId" clId="{C832012E-5C58-4D3B-9EE4-35308E049FC3}" dt="2023-02-24T16:30:00.299" v="1314" actId="14100"/>
        <pc:sldMkLst>
          <pc:docMk/>
          <pc:sldMk cId="2642856468" sldId="432"/>
        </pc:sldMkLst>
        <pc:spChg chg="mod">
          <ac:chgData name="MANSI JAMSANDEKAR" userId="4408154bcada0e7c" providerId="LiveId" clId="{C832012E-5C58-4D3B-9EE4-35308E049FC3}" dt="2023-02-15T10:24:16.772" v="674" actId="1076"/>
          <ac:spMkLst>
            <pc:docMk/>
            <pc:sldMk cId="2642856468" sldId="432"/>
            <ac:spMk id="12" creationId="{00000000-0000-0000-0000-000000000000}"/>
          </ac:spMkLst>
        </pc:spChg>
        <pc:spChg chg="mod">
          <ac:chgData name="MANSI JAMSANDEKAR" userId="4408154bcada0e7c" providerId="LiveId" clId="{C832012E-5C58-4D3B-9EE4-35308E049FC3}" dt="2023-02-24T16:29:02.538" v="1303"/>
          <ac:spMkLst>
            <pc:docMk/>
            <pc:sldMk cId="2642856468" sldId="432"/>
            <ac:spMk id="13" creationId="{00000000-0000-0000-0000-000000000000}"/>
          </ac:spMkLst>
        </pc:spChg>
        <pc:picChg chg="del">
          <ac:chgData name="MANSI JAMSANDEKAR" userId="4408154bcada0e7c" providerId="LiveId" clId="{C832012E-5C58-4D3B-9EE4-35308E049FC3}" dt="2023-02-15T10:23:34.838" v="666" actId="478"/>
          <ac:picMkLst>
            <pc:docMk/>
            <pc:sldMk cId="2642856468" sldId="432"/>
            <ac:picMk id="3" creationId="{00000000-0000-0000-0000-000000000000}"/>
          </ac:picMkLst>
        </pc:picChg>
        <pc:picChg chg="del">
          <ac:chgData name="MANSI JAMSANDEKAR" userId="4408154bcada0e7c" providerId="LiveId" clId="{C832012E-5C58-4D3B-9EE4-35308E049FC3}" dt="2023-02-15T10:23:36.485" v="667" actId="478"/>
          <ac:picMkLst>
            <pc:docMk/>
            <pc:sldMk cId="2642856468" sldId="432"/>
            <ac:picMk id="4" creationId="{00000000-0000-0000-0000-000000000000}"/>
          </ac:picMkLst>
        </pc:picChg>
        <pc:picChg chg="add del mod">
          <ac:chgData name="MANSI JAMSANDEKAR" userId="4408154bcada0e7c" providerId="LiveId" clId="{C832012E-5C58-4D3B-9EE4-35308E049FC3}" dt="2023-02-24T16:29:04.491" v="1304" actId="478"/>
          <ac:picMkLst>
            <pc:docMk/>
            <pc:sldMk cId="2642856468" sldId="432"/>
            <ac:picMk id="4" creationId="{07CC4701-3277-9A11-6C7A-909594D65F6E}"/>
          </ac:picMkLst>
        </pc:picChg>
        <pc:picChg chg="add del mod">
          <ac:chgData name="MANSI JAMSANDEKAR" userId="4408154bcada0e7c" providerId="LiveId" clId="{C832012E-5C58-4D3B-9EE4-35308E049FC3}" dt="2023-02-16T12:47:44.790" v="1088" actId="478"/>
          <ac:picMkLst>
            <pc:docMk/>
            <pc:sldMk cId="2642856468" sldId="432"/>
            <ac:picMk id="5" creationId="{B164ECA4-F3A9-353F-6A62-1A02C3288823}"/>
          </ac:picMkLst>
        </pc:picChg>
        <pc:picChg chg="add mod">
          <ac:chgData name="MANSI JAMSANDEKAR" userId="4408154bcada0e7c" providerId="LiveId" clId="{C832012E-5C58-4D3B-9EE4-35308E049FC3}" dt="2023-02-24T16:29:26.671" v="1308" actId="14100"/>
          <ac:picMkLst>
            <pc:docMk/>
            <pc:sldMk cId="2642856468" sldId="432"/>
            <ac:picMk id="5" creationId="{B244A445-0B5C-2AF4-00CF-A984B8AFF91C}"/>
          </ac:picMkLst>
        </pc:picChg>
        <pc:picChg chg="del">
          <ac:chgData name="MANSI JAMSANDEKAR" userId="4408154bcada0e7c" providerId="LiveId" clId="{C832012E-5C58-4D3B-9EE4-35308E049FC3}" dt="2023-02-15T10:23:32.781" v="665" actId="478"/>
          <ac:picMkLst>
            <pc:docMk/>
            <pc:sldMk cId="2642856468" sldId="432"/>
            <ac:picMk id="6" creationId="{00000000-0000-0000-0000-000000000000}"/>
          </ac:picMkLst>
        </pc:picChg>
        <pc:picChg chg="add del mod">
          <ac:chgData name="MANSI JAMSANDEKAR" userId="4408154bcada0e7c" providerId="LiveId" clId="{C832012E-5C58-4D3B-9EE4-35308E049FC3}" dt="2023-02-24T16:29:06.456" v="1305" actId="478"/>
          <ac:picMkLst>
            <pc:docMk/>
            <pc:sldMk cId="2642856468" sldId="432"/>
            <ac:picMk id="7" creationId="{2A4C573A-9DC9-42DF-388F-987B16390C3D}"/>
          </ac:picMkLst>
        </pc:picChg>
        <pc:picChg chg="add mod">
          <ac:chgData name="MANSI JAMSANDEKAR" userId="4408154bcada0e7c" providerId="LiveId" clId="{C832012E-5C58-4D3B-9EE4-35308E049FC3}" dt="2023-02-24T16:30:00.299" v="1314" actId="14100"/>
          <ac:picMkLst>
            <pc:docMk/>
            <pc:sldMk cId="2642856468" sldId="432"/>
            <ac:picMk id="8" creationId="{1C4265AE-0451-23DB-65B1-4383F14A8BB6}"/>
          </ac:picMkLst>
        </pc:picChg>
        <pc:picChg chg="add del mod">
          <ac:chgData name="MANSI JAMSANDEKAR" userId="4408154bcada0e7c" providerId="LiveId" clId="{C832012E-5C58-4D3B-9EE4-35308E049FC3}" dt="2023-02-16T12:47:20.685" v="1083" actId="478"/>
          <ac:picMkLst>
            <pc:docMk/>
            <pc:sldMk cId="2642856468" sldId="432"/>
            <ac:picMk id="8" creationId="{CD1AFE97-E623-5316-20F1-CD52DBF75559}"/>
          </ac:picMkLst>
        </pc:picChg>
      </pc:sldChg>
      <pc:sldChg chg="addSp delSp modSp add del mod ord setBg delAnim modAnim">
        <pc:chgData name="MANSI JAMSANDEKAR" userId="4408154bcada0e7c" providerId="LiveId" clId="{C832012E-5C58-4D3B-9EE4-35308E049FC3}" dt="2023-02-16T12:47:01.689" v="1080" actId="47"/>
        <pc:sldMkLst>
          <pc:docMk/>
          <pc:sldMk cId="4021522878" sldId="433"/>
        </pc:sldMkLst>
        <pc:spChg chg="del">
          <ac:chgData name="MANSI JAMSANDEKAR" userId="4408154bcada0e7c" providerId="LiveId" clId="{C832012E-5C58-4D3B-9EE4-35308E049FC3}" dt="2023-02-15T10:46:10.945" v="786" actId="478"/>
          <ac:spMkLst>
            <pc:docMk/>
            <pc:sldMk cId="4021522878" sldId="433"/>
            <ac:spMk id="2" creationId="{00000000-0000-0000-0000-000000000000}"/>
          </ac:spMkLst>
        </pc:spChg>
        <pc:spChg chg="mod">
          <ac:chgData name="MANSI JAMSANDEKAR" userId="4408154bcada0e7c" providerId="LiveId" clId="{C832012E-5C58-4D3B-9EE4-35308E049FC3}" dt="2023-02-15T10:25:07.063" v="684" actId="1076"/>
          <ac:spMkLst>
            <pc:docMk/>
            <pc:sldMk cId="4021522878" sldId="433"/>
            <ac:spMk id="12" creationId="{00000000-0000-0000-0000-000000000000}"/>
          </ac:spMkLst>
        </pc:spChg>
        <pc:spChg chg="mod">
          <ac:chgData name="MANSI JAMSANDEKAR" userId="4408154bcada0e7c" providerId="LiveId" clId="{C832012E-5C58-4D3B-9EE4-35308E049FC3}" dt="2023-02-15T10:45:46.252" v="781"/>
          <ac:spMkLst>
            <pc:docMk/>
            <pc:sldMk cId="4021522878" sldId="433"/>
            <ac:spMk id="13" creationId="{00000000-0000-0000-0000-000000000000}"/>
          </ac:spMkLst>
        </pc:spChg>
        <pc:picChg chg="add mod">
          <ac:chgData name="MANSI JAMSANDEKAR" userId="4408154bcada0e7c" providerId="LiveId" clId="{C832012E-5C58-4D3B-9EE4-35308E049FC3}" dt="2023-02-15T10:46:17.510" v="789" actId="1076"/>
          <ac:picMkLst>
            <pc:docMk/>
            <pc:sldMk cId="4021522878" sldId="433"/>
            <ac:picMk id="3" creationId="{FD255542-350F-D9D1-4B4C-5397353EA717}"/>
          </ac:picMkLst>
        </pc:picChg>
        <pc:picChg chg="del">
          <ac:chgData name="MANSI JAMSANDEKAR" userId="4408154bcada0e7c" providerId="LiveId" clId="{C832012E-5C58-4D3B-9EE4-35308E049FC3}" dt="2023-02-15T10:24:43.370" v="682" actId="478"/>
          <ac:picMkLst>
            <pc:docMk/>
            <pc:sldMk cId="4021522878" sldId="433"/>
            <ac:picMk id="5" creationId="{00000000-0000-0000-0000-000000000000}"/>
          </ac:picMkLst>
        </pc:picChg>
        <pc:picChg chg="add mod">
          <ac:chgData name="MANSI JAMSANDEKAR" userId="4408154bcada0e7c" providerId="LiveId" clId="{C832012E-5C58-4D3B-9EE4-35308E049FC3}" dt="2023-02-15T10:46:42.025" v="793" actId="1076"/>
          <ac:picMkLst>
            <pc:docMk/>
            <pc:sldMk cId="4021522878" sldId="433"/>
            <ac:picMk id="6" creationId="{1804505B-F67C-9E77-4FC3-7195BAABC073}"/>
          </ac:picMkLst>
        </pc:picChg>
        <pc:picChg chg="del">
          <ac:chgData name="MANSI JAMSANDEKAR" userId="4408154bcada0e7c" providerId="LiveId" clId="{C832012E-5C58-4D3B-9EE4-35308E049FC3}" dt="2023-02-15T10:24:41.939" v="681" actId="478"/>
          <ac:picMkLst>
            <pc:docMk/>
            <pc:sldMk cId="4021522878" sldId="433"/>
            <ac:picMk id="7" creationId="{00000000-0000-0000-0000-000000000000}"/>
          </ac:picMkLst>
        </pc:picChg>
      </pc:sldChg>
      <pc:sldChg chg="addSp delSp modSp new mod ord">
        <pc:chgData name="MANSI JAMSANDEKAR" userId="4408154bcada0e7c" providerId="LiveId" clId="{C832012E-5C58-4D3B-9EE4-35308E049FC3}" dt="2023-02-24T16:33:36.208" v="1352" actId="14100"/>
        <pc:sldMkLst>
          <pc:docMk/>
          <pc:sldMk cId="2997912963" sldId="434"/>
        </pc:sldMkLst>
        <pc:spChg chg="mod">
          <ac:chgData name="MANSI JAMSANDEKAR" userId="4408154bcada0e7c" providerId="LiveId" clId="{C832012E-5C58-4D3B-9EE4-35308E049FC3}" dt="2023-02-15T12:52:30.568" v="957" actId="14100"/>
          <ac:spMkLst>
            <pc:docMk/>
            <pc:sldMk cId="2997912963" sldId="434"/>
            <ac:spMk id="2" creationId="{0A7B6A44-CB58-3971-00D4-18242B77CE0E}"/>
          </ac:spMkLst>
        </pc:spChg>
        <pc:spChg chg="add del mod">
          <ac:chgData name="MANSI JAMSANDEKAR" userId="4408154bcada0e7c" providerId="LiveId" clId="{C832012E-5C58-4D3B-9EE4-35308E049FC3}" dt="2023-02-16T06:24:13.651" v="1017" actId="478"/>
          <ac:spMkLst>
            <pc:docMk/>
            <pc:sldMk cId="2997912963" sldId="434"/>
            <ac:spMk id="3" creationId="{CBDED463-5ACE-1291-2D92-75D10CB49409}"/>
          </ac:spMkLst>
        </pc:spChg>
        <pc:picChg chg="add del mod">
          <ac:chgData name="MANSI JAMSANDEKAR" userId="4408154bcada0e7c" providerId="LiveId" clId="{C832012E-5C58-4D3B-9EE4-35308E049FC3}" dt="2023-02-24T16:33:26.663" v="1347" actId="478"/>
          <ac:picMkLst>
            <pc:docMk/>
            <pc:sldMk cId="2997912963" sldId="434"/>
            <ac:picMk id="4" creationId="{3010A038-DB4F-0574-E33D-691D4D2E6DCC}"/>
          </ac:picMkLst>
        </pc:picChg>
        <pc:picChg chg="add mod">
          <ac:chgData name="MANSI JAMSANDEKAR" userId="4408154bcada0e7c" providerId="LiveId" clId="{C832012E-5C58-4D3B-9EE4-35308E049FC3}" dt="2023-02-24T16:33:36.208" v="1352" actId="14100"/>
          <ac:picMkLst>
            <pc:docMk/>
            <pc:sldMk cId="2997912963" sldId="434"/>
            <ac:picMk id="5" creationId="{795742DD-CBD6-C042-4F25-57492C35BC68}"/>
          </ac:picMkLst>
        </pc:picChg>
      </pc:sldChg>
      <pc:sldChg chg="addSp delSp modSp add mod">
        <pc:chgData name="MANSI JAMSANDEKAR" userId="4408154bcada0e7c" providerId="LiveId" clId="{C832012E-5C58-4D3B-9EE4-35308E049FC3}" dt="2023-02-24T16:25:58.621" v="1282" actId="14100"/>
        <pc:sldMkLst>
          <pc:docMk/>
          <pc:sldMk cId="1143598275" sldId="435"/>
        </pc:sldMkLst>
        <pc:spChg chg="mod">
          <ac:chgData name="MANSI JAMSANDEKAR" userId="4408154bcada0e7c" providerId="LiveId" clId="{C832012E-5C58-4D3B-9EE4-35308E049FC3}" dt="2023-02-15T20:05:33.423" v="979" actId="20577"/>
          <ac:spMkLst>
            <pc:docMk/>
            <pc:sldMk cId="1143598275" sldId="435"/>
            <ac:spMk id="12" creationId="{00000000-0000-0000-0000-000000000000}"/>
          </ac:spMkLst>
        </pc:spChg>
        <pc:spChg chg="mod">
          <ac:chgData name="MANSI JAMSANDEKAR" userId="4408154bcada0e7c" providerId="LiveId" clId="{C832012E-5C58-4D3B-9EE4-35308E049FC3}" dt="2023-02-24T16:25:04.202" v="1268"/>
          <ac:spMkLst>
            <pc:docMk/>
            <pc:sldMk cId="1143598275" sldId="435"/>
            <ac:spMk id="13" creationId="{00000000-0000-0000-0000-000000000000}"/>
          </ac:spMkLst>
        </pc:spChg>
        <pc:picChg chg="add mod">
          <ac:chgData name="MANSI JAMSANDEKAR" userId="4408154bcada0e7c" providerId="LiveId" clId="{C832012E-5C58-4D3B-9EE4-35308E049FC3}" dt="2023-02-24T16:25:26.018" v="1274" actId="1076"/>
          <ac:picMkLst>
            <pc:docMk/>
            <pc:sldMk cId="1143598275" sldId="435"/>
            <ac:picMk id="4" creationId="{1BC89222-9E24-084A-61B1-F20B2C45D0CC}"/>
          </ac:picMkLst>
        </pc:picChg>
        <pc:picChg chg="del">
          <ac:chgData name="MANSI JAMSANDEKAR" userId="4408154bcada0e7c" providerId="LiveId" clId="{C832012E-5C58-4D3B-9EE4-35308E049FC3}" dt="2023-02-16T06:20:09.945" v="1003" actId="478"/>
          <ac:picMkLst>
            <pc:docMk/>
            <pc:sldMk cId="1143598275" sldId="435"/>
            <ac:picMk id="4" creationId="{748D36F2-C655-103F-E6F4-3EC327450918}"/>
          </ac:picMkLst>
        </pc:picChg>
        <pc:picChg chg="add del mod">
          <ac:chgData name="MANSI JAMSANDEKAR" userId="4408154bcada0e7c" providerId="LiveId" clId="{C832012E-5C58-4D3B-9EE4-35308E049FC3}" dt="2023-02-24T16:25:08.482" v="1270" actId="478"/>
          <ac:picMkLst>
            <pc:docMk/>
            <pc:sldMk cId="1143598275" sldId="435"/>
            <ac:picMk id="5" creationId="{C59437CC-5817-5E72-9A8B-8B2FF9A3C712}"/>
          </ac:picMkLst>
        </pc:picChg>
        <pc:picChg chg="add del mod">
          <ac:chgData name="MANSI JAMSANDEKAR" userId="4408154bcada0e7c" providerId="LiveId" clId="{C832012E-5C58-4D3B-9EE4-35308E049FC3}" dt="2023-02-24T16:25:06.573" v="1269" actId="478"/>
          <ac:picMkLst>
            <pc:docMk/>
            <pc:sldMk cId="1143598275" sldId="435"/>
            <ac:picMk id="7" creationId="{C9ABEB6C-2270-6F9E-1699-F20E72302C9E}"/>
          </ac:picMkLst>
        </pc:picChg>
        <pc:picChg chg="add mod">
          <ac:chgData name="MANSI JAMSANDEKAR" userId="4408154bcada0e7c" providerId="LiveId" clId="{C832012E-5C58-4D3B-9EE4-35308E049FC3}" dt="2023-02-24T16:25:58.621" v="1282" actId="14100"/>
          <ac:picMkLst>
            <pc:docMk/>
            <pc:sldMk cId="1143598275" sldId="435"/>
            <ac:picMk id="8" creationId="{0FAB595F-9587-CBED-7A4A-C3385C0B35EF}"/>
          </ac:picMkLst>
        </pc:picChg>
        <pc:picChg chg="del">
          <ac:chgData name="MANSI JAMSANDEKAR" userId="4408154bcada0e7c" providerId="LiveId" clId="{C832012E-5C58-4D3B-9EE4-35308E049FC3}" dt="2023-02-16T06:20:49.292" v="1009" actId="478"/>
          <ac:picMkLst>
            <pc:docMk/>
            <pc:sldMk cId="1143598275" sldId="435"/>
            <ac:picMk id="14" creationId="{5716426B-C119-E6A4-EB4E-285B27DFACD0}"/>
          </ac:picMkLst>
        </pc:picChg>
      </pc:sldChg>
      <pc:sldChg chg="modSp new mod">
        <pc:chgData name="MANSI JAMSANDEKAR" userId="4408154bcada0e7c" providerId="LiveId" clId="{C832012E-5C58-4D3B-9EE4-35308E049FC3}" dt="2023-02-16T12:57:34.758" v="1132" actId="1076"/>
        <pc:sldMkLst>
          <pc:docMk/>
          <pc:sldMk cId="2629173688" sldId="436"/>
        </pc:sldMkLst>
        <pc:spChg chg="mod">
          <ac:chgData name="MANSI JAMSANDEKAR" userId="4408154bcada0e7c" providerId="LiveId" clId="{C832012E-5C58-4D3B-9EE4-35308E049FC3}" dt="2023-02-16T12:57:34.758" v="1132" actId="1076"/>
          <ac:spMkLst>
            <pc:docMk/>
            <pc:sldMk cId="2629173688" sldId="436"/>
            <ac:spMk id="2" creationId="{3D37A38E-04F8-86DA-DA5D-8C8C03CC7522}"/>
          </ac:spMkLst>
        </pc:spChg>
      </pc:sldChg>
      <pc:sldChg chg="addSp delSp modSp mod">
        <pc:chgData name="MANSI JAMSANDEKAR" userId="4408154bcada0e7c" providerId="LiveId" clId="{C832012E-5C58-4D3B-9EE4-35308E049FC3}" dt="2023-02-24T16:28:38.710" v="1301" actId="14100"/>
        <pc:sldMkLst>
          <pc:docMk/>
          <pc:sldMk cId="3404529268" sldId="437"/>
        </pc:sldMkLst>
        <pc:spChg chg="mod">
          <ac:chgData name="MANSI JAMSANDEKAR" userId="4408154bcada0e7c" providerId="LiveId" clId="{C832012E-5C58-4D3B-9EE4-35308E049FC3}" dt="2023-02-24T16:26:49.440" v="1285" actId="20577"/>
          <ac:spMkLst>
            <pc:docMk/>
            <pc:sldMk cId="3404529268" sldId="437"/>
            <ac:spMk id="12" creationId="{00000000-0000-0000-0000-000000000000}"/>
          </ac:spMkLst>
        </pc:spChg>
        <pc:spChg chg="mod">
          <ac:chgData name="MANSI JAMSANDEKAR" userId="4408154bcada0e7c" providerId="LiveId" clId="{C832012E-5C58-4D3B-9EE4-35308E049FC3}" dt="2023-02-24T16:27:51.238" v="1292"/>
          <ac:spMkLst>
            <pc:docMk/>
            <pc:sldMk cId="3404529268" sldId="437"/>
            <ac:spMk id="13" creationId="{00000000-0000-0000-0000-000000000000}"/>
          </ac:spMkLst>
        </pc:spChg>
        <pc:picChg chg="del">
          <ac:chgData name="MANSI JAMSANDEKAR" userId="4408154bcada0e7c" providerId="LiveId" clId="{C832012E-5C58-4D3B-9EE4-35308E049FC3}" dt="2023-02-24T16:27:54.132" v="1293" actId="478"/>
          <ac:picMkLst>
            <pc:docMk/>
            <pc:sldMk cId="3404529268" sldId="437"/>
            <ac:picMk id="4" creationId="{1BC89222-9E24-084A-61B1-F20B2C45D0CC}"/>
          </ac:picMkLst>
        </pc:picChg>
        <pc:picChg chg="add mod">
          <ac:chgData name="MANSI JAMSANDEKAR" userId="4408154bcada0e7c" providerId="LiveId" clId="{C832012E-5C58-4D3B-9EE4-35308E049FC3}" dt="2023-02-24T16:28:13.807" v="1297" actId="14100"/>
          <ac:picMkLst>
            <pc:docMk/>
            <pc:sldMk cId="3404529268" sldId="437"/>
            <ac:picMk id="5" creationId="{F4FD434E-C2E2-345D-5D18-4AD5F68232E0}"/>
          </ac:picMkLst>
        </pc:picChg>
        <pc:picChg chg="add mod">
          <ac:chgData name="MANSI JAMSANDEKAR" userId="4408154bcada0e7c" providerId="LiveId" clId="{C832012E-5C58-4D3B-9EE4-35308E049FC3}" dt="2023-02-24T16:28:38.710" v="1301" actId="14100"/>
          <ac:picMkLst>
            <pc:docMk/>
            <pc:sldMk cId="3404529268" sldId="437"/>
            <ac:picMk id="7" creationId="{87B720C6-83EF-3F3A-14AF-FEE114FFE3F7}"/>
          </ac:picMkLst>
        </pc:picChg>
        <pc:picChg chg="del">
          <ac:chgData name="MANSI JAMSANDEKAR" userId="4408154bcada0e7c" providerId="LiveId" clId="{C832012E-5C58-4D3B-9EE4-35308E049FC3}" dt="2023-02-24T16:27:55.842" v="1294" actId="478"/>
          <ac:picMkLst>
            <pc:docMk/>
            <pc:sldMk cId="3404529268" sldId="437"/>
            <ac:picMk id="8" creationId="{0FAB595F-9587-CBED-7A4A-C3385C0B35EF}"/>
          </ac:picMkLst>
        </pc:picChg>
      </pc:sldChg>
      <pc:sldMasterChg chg="delSldLayout">
        <pc:chgData name="MANSI JAMSANDEKAR" userId="4408154bcada0e7c" providerId="LiveId" clId="{C832012E-5C58-4D3B-9EE4-35308E049FC3}" dt="2023-02-14T20:52:07.996" v="484" actId="47"/>
        <pc:sldMasterMkLst>
          <pc:docMk/>
          <pc:sldMasterMk cId="4012744071" sldId="2147483660"/>
        </pc:sldMasterMkLst>
        <pc:sldLayoutChg chg="del">
          <pc:chgData name="MANSI JAMSANDEKAR" userId="4408154bcada0e7c" providerId="LiveId" clId="{C832012E-5C58-4D3B-9EE4-35308E049FC3}" dt="2023-02-14T20:52:07.996" v="484" actId="47"/>
          <pc:sldLayoutMkLst>
            <pc:docMk/>
            <pc:sldMasterMk cId="4012744071" sldId="2147483660"/>
            <pc:sldLayoutMk cId="1328418893" sldId="2147483676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outline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18/5/colors/Iconchunking_coloredoutline_colorful1" csCatId="colorful" phldr="1"/>
      <dgm:spPr/>
      <dgm:t>
        <a:bodyPr/>
        <a:lstStyle/>
        <a:p>
          <a:endParaRPr lang="en-US"/>
        </a:p>
      </dgm:t>
    </dgm:pt>
    <dgm:pt modelId="{AACEAFD5-63CF-4AFC-B46F-BE086C5D447C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IN" b="1" i="0" dirty="0"/>
            <a:t>Data Understanding</a:t>
          </a:r>
          <a:endParaRPr lang="en-US" b="1" dirty="0">
            <a:solidFill>
              <a:schemeClr val="tx1"/>
            </a:solidFill>
            <a:effectLst>
              <a:outerShdw blurRad="50800" dist="38100" dir="2700000" algn="tl" rotWithShape="0">
                <a:schemeClr val="tx1">
                  <a:alpha val="50000"/>
                </a:schemeClr>
              </a:outerShdw>
            </a:effectLst>
            <a:latin typeface="+mj-lt"/>
          </a:endParaRPr>
        </a:p>
      </dgm:t>
    </dgm:pt>
    <dgm:pt modelId="{7A0BD8EC-BB4A-4912-A54E-6F39B681264E}" type="parTrans" cxnId="{AE101ABC-7EA3-4444-A576-8AB15A371C84}">
      <dgm:prSet/>
      <dgm:spPr/>
      <dgm:t>
        <a:bodyPr/>
        <a:lstStyle/>
        <a:p>
          <a:endParaRPr lang="en-US"/>
        </a:p>
      </dgm:t>
    </dgm:pt>
    <dgm:pt modelId="{7A8D4B4D-06E9-4958-810D-A6226B6AC588}" type="sibTrans" cxnId="{AE101ABC-7EA3-4444-A576-8AB15A371C84}">
      <dgm:prSet/>
      <dgm:spPr/>
      <dgm:t>
        <a:bodyPr/>
        <a:lstStyle/>
        <a:p>
          <a:endParaRPr lang="en-US"/>
        </a:p>
      </dgm:t>
    </dgm:pt>
    <dgm:pt modelId="{349299C9-846E-4827-813A-349CCCE20782}">
      <dgm:prSet phldrT="[Text]" custT="1"/>
      <dgm:spPr/>
      <dgm:t>
        <a:bodyPr lIns="108000" tIns="432000" rIns="288000" anchor="t" anchorCtr="0"/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b="0" i="0" kern="1200" dirty="0"/>
            <a:t>Here, we need to load the data and understand the features present in it. This would help us choose the features that we will need for your final model.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AEA27547-B9ED-4994-BD27-04EC297EF367}" type="parTrans" cxnId="{0EFA3039-6828-403C-9445-4359BA6645E6}">
      <dgm:prSet/>
      <dgm:spPr/>
      <dgm:t>
        <a:bodyPr/>
        <a:lstStyle/>
        <a:p>
          <a:endParaRPr lang="en-US"/>
        </a:p>
      </dgm:t>
    </dgm:pt>
    <dgm:pt modelId="{9D819F52-ACA0-4B08-8256-DF6BD8FA3A0B}" type="sibTrans" cxnId="{0EFA3039-6828-403C-9445-4359BA6645E6}">
      <dgm:prSet/>
      <dgm:spPr/>
      <dgm:t>
        <a:bodyPr/>
        <a:lstStyle/>
        <a:p>
          <a:endParaRPr lang="en-US"/>
        </a:p>
      </dgm:t>
    </dgm:pt>
    <dgm:pt modelId="{5D70EFF5-8B31-4A1F-AE44-51E4CF0013EB}">
      <dgm:prSet phldrT="[Text]" custT="1"/>
      <dgm:spPr/>
      <dgm:t>
        <a:bodyPr lIns="108000" tIns="432000" rIns="288000" anchor="t" anchorCtr="0"/>
        <a:lstStyle/>
        <a:p>
          <a:pPr>
            <a:lnSpc>
              <a:spcPts val="1500"/>
            </a:lnSpc>
          </a:pPr>
          <a:r>
            <a:rPr lang="en-US" sz="1200" dirty="0">
              <a:solidFill>
                <a:schemeClr val="tx1"/>
              </a:solidFill>
            </a:rPr>
            <a:t>Inspecting Data</a:t>
          </a:r>
        </a:p>
      </dgm:t>
    </dgm:pt>
    <dgm:pt modelId="{96C720A0-FEEF-48D1-8DF6-ABA03C304822}" type="parTrans" cxnId="{E97FF64F-8020-497E-AE7D-2395DDA4560D}">
      <dgm:prSet/>
      <dgm:spPr/>
      <dgm:t>
        <a:bodyPr/>
        <a:lstStyle/>
        <a:p>
          <a:endParaRPr lang="en-US"/>
        </a:p>
      </dgm:t>
    </dgm:pt>
    <dgm:pt modelId="{B6A59CDE-18AD-4553-B6C5-FF001A8E8510}" type="sibTrans" cxnId="{E97FF64F-8020-497E-AE7D-2395DDA4560D}">
      <dgm:prSet/>
      <dgm:spPr/>
      <dgm:t>
        <a:bodyPr/>
        <a:lstStyle/>
        <a:p>
          <a:endParaRPr lang="en-US"/>
        </a:p>
      </dgm:t>
    </dgm:pt>
    <dgm:pt modelId="{D71FC021-6A65-44D1-95B9-0E6C89079866}">
      <dgm:prSet phldrT="[Text]"/>
      <dgm:spPr>
        <a:solidFill>
          <a:schemeClr val="accent3"/>
        </a:solidFill>
        <a:ln>
          <a:solidFill>
            <a:schemeClr val="accent3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Data Visualization</a:t>
          </a:r>
        </a:p>
      </dgm:t>
    </dgm:pt>
    <dgm:pt modelId="{862AAE39-3AAD-40E3-BA20-90187BD73242}" type="parTrans" cxnId="{53239C96-427C-420B-95DC-546F3B30ED65}">
      <dgm:prSet/>
      <dgm:spPr/>
      <dgm:t>
        <a:bodyPr/>
        <a:lstStyle/>
        <a:p>
          <a:endParaRPr lang="en-US"/>
        </a:p>
      </dgm:t>
    </dgm:pt>
    <dgm:pt modelId="{9B090D9D-470E-46E2-AABB-0368A52481AA}" type="sibTrans" cxnId="{53239C96-427C-420B-95DC-546F3B30ED65}">
      <dgm:prSet/>
      <dgm:spPr/>
      <dgm:t>
        <a:bodyPr/>
        <a:lstStyle/>
        <a:p>
          <a:endParaRPr lang="en-US"/>
        </a:p>
      </dgm:t>
    </dgm:pt>
    <dgm:pt modelId="{4A6BB192-9983-4F48-BBC5-6E384EED7EC5}">
      <dgm:prSet phldrT="[Text]" custT="1"/>
      <dgm:spPr/>
      <dgm:t>
        <a:bodyPr lIns="108000" tIns="432000" rIns="288000" anchor="t" anchorCtr="0"/>
        <a:lstStyle/>
        <a:p>
          <a:pPr>
            <a:lnSpc>
              <a:spcPts val="1500"/>
            </a:lnSpc>
          </a:pPr>
          <a:r>
            <a:rPr lang="en-US" sz="1200" b="0" i="0" dirty="0">
              <a:solidFill>
                <a:schemeClr val="tx1"/>
              </a:solidFill>
            </a:rPr>
            <a:t>Representation of information in the form of a chart, diagram, picture, etc. using </a:t>
          </a:r>
          <a:r>
            <a:rPr lang="en-IN" sz="1200" b="0" i="0" dirty="0">
              <a:solidFill>
                <a:schemeClr val="tx1"/>
              </a:solidFill>
            </a:rPr>
            <a:t>matplotlib, seaborn libraries</a:t>
          </a:r>
          <a:endParaRPr lang="en-US" sz="1200" dirty="0">
            <a:solidFill>
              <a:schemeClr val="tx1"/>
            </a:solidFill>
          </a:endParaRPr>
        </a:p>
      </dgm:t>
    </dgm:pt>
    <dgm:pt modelId="{230A6E4A-6CED-4DC0-AEFE-6859FE07B658}" type="parTrans" cxnId="{E3115EEA-DE9C-4F06-B8B3-BEB263D5F2B1}">
      <dgm:prSet/>
      <dgm:spPr/>
      <dgm:t>
        <a:bodyPr/>
        <a:lstStyle/>
        <a:p>
          <a:endParaRPr lang="en-US"/>
        </a:p>
      </dgm:t>
    </dgm:pt>
    <dgm:pt modelId="{0B568EC2-5D2A-4B00-8047-B7832F245B44}" type="sibTrans" cxnId="{E3115EEA-DE9C-4F06-B8B3-BEB263D5F2B1}">
      <dgm:prSet/>
      <dgm:spPr/>
      <dgm:t>
        <a:bodyPr/>
        <a:lstStyle/>
        <a:p>
          <a:endParaRPr lang="en-US"/>
        </a:p>
      </dgm:t>
    </dgm:pt>
    <dgm:pt modelId="{D07AD3FD-84FF-467E-9693-752776549C61}">
      <dgm:prSet phldrT="[Text]"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EDA</a:t>
          </a:r>
        </a:p>
      </dgm:t>
    </dgm:pt>
    <dgm:pt modelId="{A8C9B7A9-BC2A-4753-B7F0-F2E361D95520}" type="sibTrans" cxnId="{55492768-9A5E-4F74-AC7C-959C5C24EFD3}">
      <dgm:prSet/>
      <dgm:spPr/>
      <dgm:t>
        <a:bodyPr/>
        <a:lstStyle/>
        <a:p>
          <a:endParaRPr lang="en-US"/>
        </a:p>
      </dgm:t>
    </dgm:pt>
    <dgm:pt modelId="{7B691773-F524-4FAD-A272-BDF0B0C4370A}" type="parTrans" cxnId="{55492768-9A5E-4F74-AC7C-959C5C24EFD3}">
      <dgm:prSet/>
      <dgm:spPr/>
      <dgm:t>
        <a:bodyPr/>
        <a:lstStyle/>
        <a:p>
          <a:endParaRPr lang="en-US"/>
        </a:p>
      </dgm:t>
    </dgm:pt>
    <dgm:pt modelId="{32CCB050-072A-41BF-BE1B-388CF53E5629}">
      <dgm:prSet/>
      <dgm:spPr>
        <a:solidFill>
          <a:schemeClr val="accent4"/>
        </a:solidFill>
        <a:ln>
          <a:solidFill>
            <a:schemeClr val="accent4"/>
          </a:solidFill>
        </a:ln>
      </dgm:spPr>
      <dgm:t>
        <a:bodyPr/>
        <a:lstStyle/>
        <a:p>
          <a:r>
            <a:rPr lang="en-IN" b="1" i="0" dirty="0"/>
            <a:t>Data </a:t>
          </a:r>
          <a:r>
            <a:rPr lang="en-IN" b="1" i="0" dirty="0" err="1"/>
            <a:t>Preprocessing</a:t>
          </a:r>
          <a:endParaRPr lang="ru-RU" b="1" dirty="0">
            <a:solidFill>
              <a:schemeClr val="tx1"/>
            </a:solidFill>
            <a:effectLst>
              <a:outerShdw blurRad="50800" dist="38100" dir="2700000" algn="tl" rotWithShape="0">
                <a:schemeClr val="tx1">
                  <a:alpha val="50000"/>
                </a:schemeClr>
              </a:outerShdw>
            </a:effectLst>
            <a:latin typeface="+mj-lt"/>
          </a:endParaRPr>
        </a:p>
      </dgm:t>
    </dgm:pt>
    <dgm:pt modelId="{B301371B-A53D-4B79-8B8D-7B304894442B}" type="parTrans" cxnId="{042E0AE1-6450-410A-B96E-AFBADB139BEA}">
      <dgm:prSet/>
      <dgm:spPr/>
      <dgm:t>
        <a:bodyPr/>
        <a:lstStyle/>
        <a:p>
          <a:endParaRPr lang="ru-RU"/>
        </a:p>
      </dgm:t>
    </dgm:pt>
    <dgm:pt modelId="{BF05D8EE-4413-4737-8721-DAF10D6CAB04}" type="sibTrans" cxnId="{042E0AE1-6450-410A-B96E-AFBADB139BEA}">
      <dgm:prSet/>
      <dgm:spPr/>
      <dgm:t>
        <a:bodyPr/>
        <a:lstStyle/>
        <a:p>
          <a:endParaRPr lang="ru-RU"/>
        </a:p>
      </dgm:t>
    </dgm:pt>
    <dgm:pt modelId="{9E838AE2-4659-4603-ABC8-58DF4222C0D4}">
      <dgm:prSet/>
      <dgm:spPr>
        <a:solidFill>
          <a:schemeClr val="accent5"/>
        </a:solidFill>
        <a:ln>
          <a:solidFill>
            <a:schemeClr val="accent5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Algorithm</a:t>
          </a:r>
          <a:endParaRPr lang="ru-RU" b="1" dirty="0">
            <a:solidFill>
              <a:schemeClr val="tx1"/>
            </a:solidFill>
            <a:effectLst>
              <a:outerShdw blurRad="50800" dist="38100" dir="2700000" algn="tl" rotWithShape="0">
                <a:schemeClr val="tx1">
                  <a:alpha val="50000"/>
                </a:schemeClr>
              </a:outerShdw>
            </a:effectLst>
            <a:latin typeface="+mj-lt"/>
          </a:endParaRPr>
        </a:p>
      </dgm:t>
    </dgm:pt>
    <dgm:pt modelId="{5FC53805-9431-4BC8-ADB9-DABF59DE31C7}" type="parTrans" cxnId="{CF54291C-AAFD-4FA4-9A16-20CE892BA907}">
      <dgm:prSet/>
      <dgm:spPr/>
      <dgm:t>
        <a:bodyPr/>
        <a:lstStyle/>
        <a:p>
          <a:endParaRPr lang="ru-RU"/>
        </a:p>
      </dgm:t>
    </dgm:pt>
    <dgm:pt modelId="{61F1BCD3-232D-4C03-B56C-182BCB6108CD}" type="sibTrans" cxnId="{CF54291C-AAFD-4FA4-9A16-20CE892BA907}">
      <dgm:prSet/>
      <dgm:spPr/>
      <dgm:t>
        <a:bodyPr/>
        <a:lstStyle/>
        <a:p>
          <a:endParaRPr lang="ru-RU"/>
        </a:p>
      </dgm:t>
    </dgm:pt>
    <dgm:pt modelId="{04A40292-9119-41B2-B968-7B651F20675D}">
      <dgm:prSet custT="1"/>
      <dgm:spPr/>
      <dgm:t>
        <a:bodyPr lIns="108000" tIns="432000" rIns="288000" anchor="t" anchorCtr="0"/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200" b="0" i="0" kern="1200" dirty="0"/>
            <a:t>Encoding of Type column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70078FF1-F2A9-4A6B-88D1-8CF3595EFE73}" type="parTrans" cxnId="{1D6C5464-DE30-4BEC-9E27-B2C179C39CC4}">
      <dgm:prSet/>
      <dgm:spPr/>
      <dgm:t>
        <a:bodyPr/>
        <a:lstStyle/>
        <a:p>
          <a:endParaRPr lang="en-US"/>
        </a:p>
      </dgm:t>
    </dgm:pt>
    <dgm:pt modelId="{B4C4972A-0898-484E-AF78-D5D7E0F991F2}" type="sibTrans" cxnId="{1D6C5464-DE30-4BEC-9E27-B2C179C39CC4}">
      <dgm:prSet/>
      <dgm:spPr/>
      <dgm:t>
        <a:bodyPr/>
        <a:lstStyle/>
        <a:p>
          <a:endParaRPr lang="en-US"/>
        </a:p>
      </dgm:t>
    </dgm:pt>
    <dgm:pt modelId="{C8E903CE-0CFD-4D68-A857-80E14557005E}">
      <dgm:prSet custT="1"/>
      <dgm:spPr/>
      <dgm:t>
        <a:bodyPr lIns="108000" tIns="432000" rIns="288000" anchor="t" anchorCtr="0"/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200" b="0" i="0" kern="1200" dirty="0" err="1">
              <a:solidFill>
                <a:schemeClr val="tx1"/>
              </a:solidFill>
            </a:rPr>
            <a:t>LogisticRegression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D5890537-0D77-4DA1-A100-62C393623468}" type="parTrans" cxnId="{17BD67AD-4331-49EC-BC4A-29404E891597}">
      <dgm:prSet/>
      <dgm:spPr/>
      <dgm:t>
        <a:bodyPr/>
        <a:lstStyle/>
        <a:p>
          <a:endParaRPr lang="en-US"/>
        </a:p>
      </dgm:t>
    </dgm:pt>
    <dgm:pt modelId="{862799CE-00F4-4DD6-894E-A487503F8DE6}" type="sibTrans" cxnId="{17BD67AD-4331-49EC-BC4A-29404E891597}">
      <dgm:prSet/>
      <dgm:spPr/>
      <dgm:t>
        <a:bodyPr/>
        <a:lstStyle/>
        <a:p>
          <a:endParaRPr lang="en-US"/>
        </a:p>
      </dgm:t>
    </dgm:pt>
    <dgm:pt modelId="{48839913-F644-46F4-8EC1-A8C664C74C96}">
      <dgm:prSet custT="1"/>
      <dgm:spPr/>
      <dgm:t>
        <a:bodyPr/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</a:pPr>
          <a:r>
            <a:rPr lang="en-IN" sz="1200" b="0" i="0" kern="1200" dirty="0" err="1">
              <a:solidFill>
                <a:schemeClr val="tx1"/>
              </a:solidFill>
            </a:rPr>
            <a:t>XGBClassifier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501547D7-4FBE-4832-B306-51CA4A34B0BD}" type="parTrans" cxnId="{FF59005D-95A9-45CC-894A-70FE7D8F0009}">
      <dgm:prSet/>
      <dgm:spPr/>
      <dgm:t>
        <a:bodyPr/>
        <a:lstStyle/>
        <a:p>
          <a:endParaRPr lang="en-IN"/>
        </a:p>
      </dgm:t>
    </dgm:pt>
    <dgm:pt modelId="{ADE291EE-F992-4C3B-AD83-F7BE3D2363E4}" type="sibTrans" cxnId="{FF59005D-95A9-45CC-894A-70FE7D8F0009}">
      <dgm:prSet/>
      <dgm:spPr/>
      <dgm:t>
        <a:bodyPr/>
        <a:lstStyle/>
        <a:p>
          <a:endParaRPr lang="en-IN"/>
        </a:p>
      </dgm:t>
    </dgm:pt>
    <dgm:pt modelId="{D60A1B16-81FC-4623-9B2F-5C9FF0F75E48}">
      <dgm:prSet custT="1"/>
      <dgm:spPr/>
      <dgm:t>
        <a:bodyPr/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</a:pPr>
          <a:r>
            <a:rPr lang="en-IN" sz="1200" b="0" i="0" kern="1200" dirty="0" err="1">
              <a:solidFill>
                <a:schemeClr val="tx1"/>
              </a:solidFill>
            </a:rPr>
            <a:t>RandomForestClassifier</a:t>
          </a:r>
          <a:r>
            <a:rPr lang="en-IN" sz="1200" b="0" i="0" kern="1200" dirty="0">
              <a:solidFill>
                <a:schemeClr val="tx1"/>
              </a:solidFill>
            </a:rPr>
            <a:t> 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D34E3F1B-D60D-4B8A-8A51-8DE64847FB47}" type="parTrans" cxnId="{317920C4-E67A-4247-A3B7-EF2A73797057}">
      <dgm:prSet/>
      <dgm:spPr/>
      <dgm:t>
        <a:bodyPr/>
        <a:lstStyle/>
        <a:p>
          <a:endParaRPr lang="en-IN"/>
        </a:p>
      </dgm:t>
    </dgm:pt>
    <dgm:pt modelId="{F3169708-EC96-41E2-8811-718DA7F318B7}" type="sibTrans" cxnId="{317920C4-E67A-4247-A3B7-EF2A73797057}">
      <dgm:prSet/>
      <dgm:spPr/>
      <dgm:t>
        <a:bodyPr/>
        <a:lstStyle/>
        <a:p>
          <a:endParaRPr lang="en-IN"/>
        </a:p>
      </dgm:t>
    </dgm:pt>
    <dgm:pt modelId="{38E008E2-6791-4A0A-A72C-D4086649123C}">
      <dgm:prSet custT="1"/>
      <dgm:spPr/>
      <dgm:t>
        <a:bodyPr/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</a:pPr>
          <a:r>
            <a:rPr lang="en-IN" sz="12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KNN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223A518A-55D8-4694-B7F7-8C3E6EB87407}" type="parTrans" cxnId="{C3093642-B0B9-4AF8-9FC9-A3AA9681E2B0}">
      <dgm:prSet/>
      <dgm:spPr/>
      <dgm:t>
        <a:bodyPr/>
        <a:lstStyle/>
        <a:p>
          <a:endParaRPr lang="en-IN"/>
        </a:p>
      </dgm:t>
    </dgm:pt>
    <dgm:pt modelId="{F2919377-2281-4F6F-9C3B-0E41E16B7E79}" type="sibTrans" cxnId="{C3093642-B0B9-4AF8-9FC9-A3AA9681E2B0}">
      <dgm:prSet/>
      <dgm:spPr/>
      <dgm:t>
        <a:bodyPr/>
        <a:lstStyle/>
        <a:p>
          <a:endParaRPr lang="en-IN"/>
        </a:p>
      </dgm:t>
    </dgm:pt>
    <dgm:pt modelId="{EA7D3326-A098-4DCB-98E0-2E46F134FBA4}">
      <dgm:prSet custT="1"/>
      <dgm:spPr/>
      <dgm:t>
        <a:bodyPr/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</a:pPr>
          <a:r>
            <a: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Decision Tree</a:t>
          </a:r>
        </a:p>
      </dgm:t>
    </dgm:pt>
    <dgm:pt modelId="{B93EB630-4CA5-4886-81B7-F17B0A79EF4B}" type="parTrans" cxnId="{33F191F8-CBED-453E-922C-C317F0F8DFCB}">
      <dgm:prSet/>
      <dgm:spPr/>
      <dgm:t>
        <a:bodyPr/>
        <a:lstStyle/>
        <a:p>
          <a:endParaRPr lang="en-IN"/>
        </a:p>
      </dgm:t>
    </dgm:pt>
    <dgm:pt modelId="{CC8F3144-D131-49B2-BE32-4A2751F0497C}" type="sibTrans" cxnId="{33F191F8-CBED-453E-922C-C317F0F8DFCB}">
      <dgm:prSet/>
      <dgm:spPr/>
      <dgm:t>
        <a:bodyPr/>
        <a:lstStyle/>
        <a:p>
          <a:endParaRPr lang="en-IN"/>
        </a:p>
      </dgm:t>
    </dgm:pt>
    <dgm:pt modelId="{6C58B569-E1D9-4ADE-9C79-C574E9733D3E}">
      <dgm:prSet phldrT="[Text]" custT="1"/>
      <dgm:spPr/>
      <dgm:t>
        <a:bodyPr lIns="108000" tIns="432000" rIns="288000" anchor="t" anchorCtr="0"/>
        <a:lstStyle/>
        <a:p>
          <a:pPr>
            <a:lnSpc>
              <a:spcPts val="1500"/>
            </a:lnSpc>
          </a:pPr>
          <a:r>
            <a:rPr lang="en-US" sz="1200" dirty="0">
              <a:solidFill>
                <a:schemeClr val="tx1"/>
              </a:solidFill>
            </a:rPr>
            <a:t>Treating null and duplicates values</a:t>
          </a:r>
        </a:p>
      </dgm:t>
    </dgm:pt>
    <dgm:pt modelId="{379F3C06-065D-4F33-9092-8613DDB710D4}" type="parTrans" cxnId="{D4B21CA8-D41D-4C83-A91E-2652AE12579E}">
      <dgm:prSet/>
      <dgm:spPr/>
      <dgm:t>
        <a:bodyPr/>
        <a:lstStyle/>
        <a:p>
          <a:endParaRPr lang="en-IN"/>
        </a:p>
      </dgm:t>
    </dgm:pt>
    <dgm:pt modelId="{EADA9124-D25E-48C1-8AA5-9AABF9D1128C}" type="sibTrans" cxnId="{D4B21CA8-D41D-4C83-A91E-2652AE12579E}">
      <dgm:prSet/>
      <dgm:spPr/>
      <dgm:t>
        <a:bodyPr/>
        <a:lstStyle/>
        <a:p>
          <a:endParaRPr lang="en-IN"/>
        </a:p>
      </dgm:t>
    </dgm:pt>
    <dgm:pt modelId="{F52CF213-5915-4300-97DC-DEEB2BDA7365}">
      <dgm:prSet phldrT="[Text]" custT="1"/>
      <dgm:spPr/>
      <dgm:t>
        <a:bodyPr lIns="108000" tIns="432000" rIns="288000" anchor="t" anchorCtr="0"/>
        <a:lstStyle/>
        <a:p>
          <a:pPr>
            <a:lnSpc>
              <a:spcPts val="1500"/>
            </a:lnSpc>
          </a:pPr>
          <a:r>
            <a:rPr lang="en-US" sz="1200" dirty="0">
              <a:solidFill>
                <a:schemeClr val="tx1"/>
              </a:solidFill>
            </a:rPr>
            <a:t> Checking statistical aspects of the </a:t>
          </a:r>
          <a:r>
            <a:rPr lang="en-US" sz="1200" dirty="0" err="1">
              <a:solidFill>
                <a:schemeClr val="tx1"/>
              </a:solidFill>
            </a:rPr>
            <a:t>dataframe</a:t>
          </a:r>
          <a:endParaRPr lang="en-US" sz="1200" dirty="0">
            <a:solidFill>
              <a:schemeClr val="tx1"/>
            </a:solidFill>
          </a:endParaRPr>
        </a:p>
      </dgm:t>
    </dgm:pt>
    <dgm:pt modelId="{B448C95D-1F17-4872-818E-D0A4B128030B}" type="parTrans" cxnId="{A7247107-E5AE-4153-B1E0-2C3BC4D0981C}">
      <dgm:prSet/>
      <dgm:spPr/>
      <dgm:t>
        <a:bodyPr/>
        <a:lstStyle/>
        <a:p>
          <a:endParaRPr lang="en-IN"/>
        </a:p>
      </dgm:t>
    </dgm:pt>
    <dgm:pt modelId="{CDD43FFC-BE2C-48C1-AA19-DA2FBA8B8BB3}" type="sibTrans" cxnId="{A7247107-E5AE-4153-B1E0-2C3BC4D0981C}">
      <dgm:prSet/>
      <dgm:spPr/>
      <dgm:t>
        <a:bodyPr/>
        <a:lstStyle/>
        <a:p>
          <a:endParaRPr lang="en-IN"/>
        </a:p>
      </dgm:t>
    </dgm:pt>
    <dgm:pt modelId="{89ACA25A-9221-4419-8EA4-A1E03229C8F7}">
      <dgm:prSet custT="1"/>
      <dgm:spPr/>
      <dgm:t>
        <a:bodyPr/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Char char="•"/>
          </a:pPr>
          <a:r>
            <a:rPr lang="en-IN" sz="1200" b="0" i="0" kern="1200"/>
            <a:t>Dropping irrelevant columns like nameOrig, nameDest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DE5970C8-0531-49A9-8D3E-ED0F17B3880A}" type="parTrans" cxnId="{6A232EBD-59AA-49B4-8B98-FC221D4A3DF8}">
      <dgm:prSet/>
      <dgm:spPr/>
      <dgm:t>
        <a:bodyPr/>
        <a:lstStyle/>
        <a:p>
          <a:endParaRPr lang="en-IN"/>
        </a:p>
      </dgm:t>
    </dgm:pt>
    <dgm:pt modelId="{487148B5-96F2-42E7-B6C4-8B9C57379B66}" type="sibTrans" cxnId="{6A232EBD-59AA-49B4-8B98-FC221D4A3DF8}">
      <dgm:prSet/>
      <dgm:spPr/>
      <dgm:t>
        <a:bodyPr/>
        <a:lstStyle/>
        <a:p>
          <a:endParaRPr lang="en-IN"/>
        </a:p>
      </dgm:t>
    </dgm:pt>
    <dgm:pt modelId="{53358A25-0BDC-40A5-AAA7-7CACEA056119}">
      <dgm:prSet custT="1"/>
      <dgm:spPr/>
      <dgm:t>
        <a:bodyPr/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Char char="•"/>
          </a:pPr>
          <a:r>
            <a:rPr lang="en-IN" sz="1200" b="0" i="0" kern="1200"/>
            <a:t>Data Splitting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8BA3DF5A-B60D-449B-9DF0-8146EFDCEE7E}" type="parTrans" cxnId="{79B9816E-B216-4148-90D2-543C46BE1335}">
      <dgm:prSet/>
      <dgm:spPr/>
      <dgm:t>
        <a:bodyPr/>
        <a:lstStyle/>
        <a:p>
          <a:endParaRPr lang="en-IN"/>
        </a:p>
      </dgm:t>
    </dgm:pt>
    <dgm:pt modelId="{C486074E-7B40-4060-A205-1E08D93CE1C0}" type="sibTrans" cxnId="{79B9816E-B216-4148-90D2-543C46BE1335}">
      <dgm:prSet/>
      <dgm:spPr/>
      <dgm:t>
        <a:bodyPr/>
        <a:lstStyle/>
        <a:p>
          <a:endParaRPr lang="en-IN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5">
        <dgm:presLayoutVars>
          <dgm:chMax val="0"/>
          <dgm:chPref val="0"/>
        </dgm:presLayoutVars>
      </dgm:prSet>
      <dgm:spPr>
        <a:ln>
          <a:solidFill>
            <a:schemeClr val="accent1"/>
          </a:solidFill>
        </a:ln>
      </dgm:spPr>
    </dgm:pt>
    <dgm:pt modelId="{CA3A6A4E-2D39-41D2-A6B1-B590D0C452D2}" type="pres">
      <dgm:prSet presAssocID="{AACEAFD5-63CF-4AFC-B46F-BE086C5D447C}" presName="parTx" presStyleLbl="alignNode1" presStyleIdx="0" presStyleCnt="5" custLinFactNeighborX="-27423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5">
        <dgm:presLayoutVars>
          <dgm:chMax val="0"/>
          <dgm:chPref val="0"/>
        </dgm:presLayoutVars>
      </dgm:prSet>
      <dgm:spPr>
        <a:ln>
          <a:solidFill>
            <a:schemeClr val="accent2"/>
          </a:solidFill>
        </a:ln>
      </dgm:spPr>
    </dgm:pt>
    <dgm:pt modelId="{6C46E586-0364-4C52-98F9-74A7ACD803D1}" type="pres">
      <dgm:prSet presAssocID="{D07AD3FD-84FF-467E-9693-752776549C61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2" presStyleCnt="5">
        <dgm:presLayoutVars>
          <dgm:chMax val="0"/>
          <dgm:chPref val="0"/>
        </dgm:presLayoutVars>
      </dgm:prSet>
      <dgm:spPr>
        <a:ln>
          <a:solidFill>
            <a:schemeClr val="accent3"/>
          </a:solidFill>
        </a:ln>
      </dgm:spPr>
    </dgm:pt>
    <dgm:pt modelId="{7A0B5EFC-88FB-4ED5-994F-D5F6584C2293}" type="pres">
      <dgm:prSet presAssocID="{D71FC021-6A65-44D1-95B9-0E6C89079866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F5592489-4EC4-4CD3-8C9F-861313656D99}" type="pres">
      <dgm:prSet presAssocID="{9B090D9D-470E-46E2-AABB-0368A52481AA}" presName="space" presStyleCnt="0"/>
      <dgm:spPr/>
    </dgm:pt>
    <dgm:pt modelId="{62262EA1-D674-4DE8-B444-FEC3F6748520}" type="pres">
      <dgm:prSet presAssocID="{32CCB050-072A-41BF-BE1B-388CF53E5629}" presName="composite" presStyleCnt="0"/>
      <dgm:spPr/>
    </dgm:pt>
    <dgm:pt modelId="{7BF6E820-C6E3-4E2C-BB23-ADF9AD641C6B}" type="pres">
      <dgm:prSet presAssocID="{32CCB050-072A-41BF-BE1B-388CF53E5629}" presName="L" presStyleLbl="solidFgAcc1" presStyleIdx="3" presStyleCnt="5">
        <dgm:presLayoutVars>
          <dgm:chMax val="0"/>
          <dgm:chPref val="0"/>
        </dgm:presLayoutVars>
      </dgm:prSet>
      <dgm:spPr>
        <a:ln>
          <a:solidFill>
            <a:schemeClr val="accent4"/>
          </a:solidFill>
        </a:ln>
      </dgm:spPr>
    </dgm:pt>
    <dgm:pt modelId="{B8046455-4EBB-40A8-838B-B584850A8B8E}" type="pres">
      <dgm:prSet presAssocID="{32CCB050-072A-41BF-BE1B-388CF53E5629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1D84544C-5924-422B-9546-A86AE4927E4C}" type="pres">
      <dgm:prSet presAssocID="{32CCB050-072A-41BF-BE1B-388CF53E5629}" presName="des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ED05E404-1B63-4FC9-A7B8-277860DEBCD0}" type="pres">
      <dgm:prSet presAssocID="{32CCB050-072A-41BF-BE1B-388CF53E5629}" presName="EmptyPlaceHolder" presStyleCnt="0"/>
      <dgm:spPr/>
    </dgm:pt>
    <dgm:pt modelId="{AB144E95-E2AA-430B-870C-A44D04CCB5A8}" type="pres">
      <dgm:prSet presAssocID="{BF05D8EE-4413-4737-8721-DAF10D6CAB04}" presName="space" presStyleCnt="0"/>
      <dgm:spPr/>
    </dgm:pt>
    <dgm:pt modelId="{D0A9E9B9-B6D2-49AA-91D6-7CE223E637D0}" type="pres">
      <dgm:prSet presAssocID="{9E838AE2-4659-4603-ABC8-58DF4222C0D4}" presName="composite" presStyleCnt="0"/>
      <dgm:spPr/>
    </dgm:pt>
    <dgm:pt modelId="{0EE416CF-D8AE-41BD-BF35-9148040E1274}" type="pres">
      <dgm:prSet presAssocID="{9E838AE2-4659-4603-ABC8-58DF4222C0D4}" presName="L" presStyleLbl="solidFgAcc1" presStyleIdx="4" presStyleCnt="5">
        <dgm:presLayoutVars>
          <dgm:chMax val="0"/>
          <dgm:chPref val="0"/>
        </dgm:presLayoutVars>
      </dgm:prSet>
      <dgm:spPr>
        <a:ln>
          <a:solidFill>
            <a:schemeClr val="accent5"/>
          </a:solidFill>
        </a:ln>
      </dgm:spPr>
    </dgm:pt>
    <dgm:pt modelId="{559A9A18-D6AE-4459-8C7F-A17CAB50744A}" type="pres">
      <dgm:prSet presAssocID="{9E838AE2-4659-4603-ABC8-58DF4222C0D4}" presName="parTx" presStyleLbl="alignNode1" presStyleIdx="4" presStyleCnt="5" custAng="0">
        <dgm:presLayoutVars>
          <dgm:chMax val="0"/>
          <dgm:chPref val="0"/>
          <dgm:bulletEnabled val="1"/>
        </dgm:presLayoutVars>
      </dgm:prSet>
      <dgm:spPr/>
    </dgm:pt>
    <dgm:pt modelId="{7F54B493-FCA8-4A1F-A2B1-FCB26CA9C396}" type="pres">
      <dgm:prSet presAssocID="{9E838AE2-4659-4603-ABC8-58DF4222C0D4}" presName="des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D73F5E39-8993-4D6C-9D92-8E8F41E329B8}" type="pres">
      <dgm:prSet presAssocID="{9E838AE2-4659-4603-ABC8-58DF4222C0D4}" presName="EmptyPlaceHolder" presStyleCnt="0"/>
      <dgm:spPr/>
    </dgm:pt>
  </dgm:ptLst>
  <dgm:cxnLst>
    <dgm:cxn modelId="{A7247107-E5AE-4153-B1E0-2C3BC4D0981C}" srcId="{D07AD3FD-84FF-467E-9693-752776549C61}" destId="{F52CF213-5915-4300-97DC-DEEB2BDA7365}" srcOrd="1" destOrd="0" parTransId="{B448C95D-1F17-4872-818E-D0A4B128030B}" sibTransId="{CDD43FFC-BE2C-48C1-AA19-DA2FBA8B8BB3}"/>
    <dgm:cxn modelId="{20190A0D-EF75-4224-80CC-FC8EBDEF2138}" type="presOf" srcId="{C8E903CE-0CFD-4D68-A857-80E14557005E}" destId="{7F54B493-FCA8-4A1F-A2B1-FCB26CA9C396}" srcOrd="0" destOrd="0" presId="urn:microsoft.com/office/officeart/2016/7/layout/AccentHomeChevronProcess"/>
    <dgm:cxn modelId="{14025118-379F-483C-A617-437B3475826F}" type="presOf" srcId="{89ACA25A-9221-4419-8EA4-A1E03229C8F7}" destId="{1D84544C-5924-422B-9546-A86AE4927E4C}" srcOrd="0" destOrd="1" presId="urn:microsoft.com/office/officeart/2016/7/layout/AccentHomeChevronProcess"/>
    <dgm:cxn modelId="{CF54291C-AAFD-4FA4-9A16-20CE892BA907}" srcId="{55C0B14E-AEA6-48D3-A387-ED4A3A3BF840}" destId="{9E838AE2-4659-4603-ABC8-58DF4222C0D4}" srcOrd="4" destOrd="0" parTransId="{5FC53805-9431-4BC8-ADB9-DABF59DE31C7}" sibTransId="{61F1BCD3-232D-4C03-B56C-182BCB6108CD}"/>
    <dgm:cxn modelId="{BD1CE824-CEF6-42A3-B67F-3283C69CCCC5}" type="presOf" srcId="{D60A1B16-81FC-4623-9B2F-5C9FF0F75E48}" destId="{7F54B493-FCA8-4A1F-A2B1-FCB26CA9C396}" srcOrd="0" destOrd="4" presId="urn:microsoft.com/office/officeart/2016/7/layout/AccentHomeChevronProcess"/>
    <dgm:cxn modelId="{F23BFC27-EEA1-48DD-A68B-3C9BF1AE455D}" type="presOf" srcId="{349299C9-846E-4827-813A-349CCCE20782}" destId="{810D7AA7-A541-4507-BE7F-36CCF210089F}" srcOrd="0" destOrd="0" presId="urn:microsoft.com/office/officeart/2016/7/layout/AccentHomeChevronProcess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6CDEA839-6538-453E-9113-58ECC65280CB}" type="presOf" srcId="{AACEAFD5-63CF-4AFC-B46F-BE086C5D447C}" destId="{CA3A6A4E-2D39-41D2-A6B1-B590D0C452D2}" srcOrd="0" destOrd="0" presId="urn:microsoft.com/office/officeart/2016/7/layout/AccentHomeChevronProcess"/>
    <dgm:cxn modelId="{FF59005D-95A9-45CC-894A-70FE7D8F0009}" srcId="{9E838AE2-4659-4603-ABC8-58DF4222C0D4}" destId="{48839913-F644-46F4-8EC1-A8C664C74C96}" srcOrd="1" destOrd="0" parTransId="{501547D7-4FBE-4832-B306-51CA4A34B0BD}" sibTransId="{ADE291EE-F992-4C3B-AD83-F7BE3D2363E4}"/>
    <dgm:cxn modelId="{C3093642-B0B9-4AF8-9FC9-A3AA9681E2B0}" srcId="{9E838AE2-4659-4603-ABC8-58DF4222C0D4}" destId="{38E008E2-6791-4A0A-A72C-D4086649123C}" srcOrd="2" destOrd="0" parTransId="{223A518A-55D8-4694-B7F7-8C3E6EB87407}" sibTransId="{F2919377-2281-4F6F-9C3B-0E41E16B7E79}"/>
    <dgm:cxn modelId="{1D6C5464-DE30-4BEC-9E27-B2C179C39CC4}" srcId="{32CCB050-072A-41BF-BE1B-388CF53E5629}" destId="{04A40292-9119-41B2-B968-7B651F20675D}" srcOrd="0" destOrd="0" parTransId="{70078FF1-F2A9-4A6B-88D1-8CF3595EFE73}" sibTransId="{B4C4972A-0898-484E-AF78-D5D7E0F991F2}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993A834D-F9E7-487D-A46B-FD9A309F5C59}" type="presOf" srcId="{04A40292-9119-41B2-B968-7B651F20675D}" destId="{1D84544C-5924-422B-9546-A86AE4927E4C}" srcOrd="0" destOrd="0" presId="urn:microsoft.com/office/officeart/2016/7/layout/AccentHomeChevronProcess"/>
    <dgm:cxn modelId="{79B9816E-B216-4148-90D2-543C46BE1335}" srcId="{32CCB050-072A-41BF-BE1B-388CF53E5629}" destId="{53358A25-0BDC-40A5-AAA7-7CACEA056119}" srcOrd="2" destOrd="0" parTransId="{8BA3DF5A-B60D-449B-9DF0-8146EFDCEE7E}" sibTransId="{C486074E-7B40-4060-A205-1E08D93CE1C0}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E16D527D-8C30-4B15-AE79-5B9F512E0DF3}" type="presOf" srcId="{F52CF213-5915-4300-97DC-DEEB2BDA7365}" destId="{5E07F9E4-149C-4A89-848F-4ABDD305F0C5}" srcOrd="0" destOrd="1" presId="urn:microsoft.com/office/officeart/2016/7/layout/AccentHomeChevronProcess"/>
    <dgm:cxn modelId="{61E56288-5A92-4019-989A-398C8EA8A844}" type="presOf" srcId="{4A6BB192-9983-4F48-BBC5-6E384EED7EC5}" destId="{FD7B29F2-0D66-4B4B-BC8A-82DA23575305}" srcOrd="0" destOrd="0" presId="urn:microsoft.com/office/officeart/2016/7/layout/AccentHomeChevronProcess"/>
    <dgm:cxn modelId="{60399491-EC61-4ACD-870E-1A66600F3D26}" type="presOf" srcId="{D71FC021-6A65-44D1-95B9-0E6C89079866}" destId="{7A0B5EFC-88FB-4ED5-994F-D5F6584C2293}" srcOrd="0" destOrd="0" presId="urn:microsoft.com/office/officeart/2016/7/layout/AccentHomeChevronProcess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FAA6BC9D-3CF2-45CD-8CC9-CB019CD4E1CC}" type="presOf" srcId="{48839913-F644-46F4-8EC1-A8C664C74C96}" destId="{7F54B493-FCA8-4A1F-A2B1-FCB26CA9C396}" srcOrd="0" destOrd="1" presId="urn:microsoft.com/office/officeart/2016/7/layout/AccentHomeChevronProcess"/>
    <dgm:cxn modelId="{9E8DBC9E-2503-4912-8FD3-F06E3151D2A4}" type="presOf" srcId="{6C58B569-E1D9-4ADE-9C79-C574E9733D3E}" destId="{5E07F9E4-149C-4A89-848F-4ABDD305F0C5}" srcOrd="0" destOrd="2" presId="urn:microsoft.com/office/officeart/2016/7/layout/AccentHomeChevronProcess"/>
    <dgm:cxn modelId="{D4B21CA8-D41D-4C83-A91E-2652AE12579E}" srcId="{D07AD3FD-84FF-467E-9693-752776549C61}" destId="{6C58B569-E1D9-4ADE-9C79-C574E9733D3E}" srcOrd="2" destOrd="0" parTransId="{379F3C06-065D-4F33-9092-8613DDB710D4}" sibTransId="{EADA9124-D25E-48C1-8AA5-9AABF9D1128C}"/>
    <dgm:cxn modelId="{17BD67AD-4331-49EC-BC4A-29404E891597}" srcId="{9E838AE2-4659-4603-ABC8-58DF4222C0D4}" destId="{C8E903CE-0CFD-4D68-A857-80E14557005E}" srcOrd="0" destOrd="0" parTransId="{D5890537-0D77-4DA1-A100-62C393623468}" sibTransId="{862799CE-00F4-4DD6-894E-A487503F8DE6}"/>
    <dgm:cxn modelId="{2F6485B4-0735-4D01-8060-5A89B7562619}" type="presOf" srcId="{5D70EFF5-8B31-4A1F-AE44-51E4CF0013EB}" destId="{5E07F9E4-149C-4A89-848F-4ABDD305F0C5}" srcOrd="0" destOrd="0" presId="urn:microsoft.com/office/officeart/2016/7/layout/AccentHomeChevronProcess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6A232EBD-59AA-49B4-8B98-FC221D4A3DF8}" srcId="{32CCB050-072A-41BF-BE1B-388CF53E5629}" destId="{89ACA25A-9221-4419-8EA4-A1E03229C8F7}" srcOrd="1" destOrd="0" parTransId="{DE5970C8-0531-49A9-8D3E-ED0F17B3880A}" sibTransId="{487148B5-96F2-42E7-B6C4-8B9C57379B66}"/>
    <dgm:cxn modelId="{F847A4BF-4BD3-4BA5-9767-47C2D96EE9D8}" type="presOf" srcId="{EA7D3326-A098-4DCB-98E0-2E46F134FBA4}" destId="{7F54B493-FCA8-4A1F-A2B1-FCB26CA9C396}" srcOrd="0" destOrd="3" presId="urn:microsoft.com/office/officeart/2016/7/layout/AccentHomeChevronProcess"/>
    <dgm:cxn modelId="{317920C4-E67A-4247-A3B7-EF2A73797057}" srcId="{9E838AE2-4659-4603-ABC8-58DF4222C0D4}" destId="{D60A1B16-81FC-4623-9B2F-5C9FF0F75E48}" srcOrd="4" destOrd="0" parTransId="{D34E3F1B-D60D-4B8A-8A51-8DE64847FB47}" sibTransId="{F3169708-EC96-41E2-8811-718DA7F318B7}"/>
    <dgm:cxn modelId="{665C05C7-3CB0-428C-B457-E59A0AF60DA1}" type="presOf" srcId="{D07AD3FD-84FF-467E-9693-752776549C61}" destId="{6C46E586-0364-4C52-98F9-74A7ACD803D1}" srcOrd="0" destOrd="0" presId="urn:microsoft.com/office/officeart/2016/7/layout/AccentHomeChevronProcess"/>
    <dgm:cxn modelId="{042E0AE1-6450-410A-B96E-AFBADB139BEA}" srcId="{55C0B14E-AEA6-48D3-A387-ED4A3A3BF840}" destId="{32CCB050-072A-41BF-BE1B-388CF53E5629}" srcOrd="3" destOrd="0" parTransId="{B301371B-A53D-4B79-8B8D-7B304894442B}" sibTransId="{BF05D8EE-4413-4737-8721-DAF10D6CAB04}"/>
    <dgm:cxn modelId="{ECFD62E6-B007-433F-9E35-800A305C23B9}" type="presOf" srcId="{53358A25-0BDC-40A5-AAA7-7CACEA056119}" destId="{1D84544C-5924-422B-9546-A86AE4927E4C}" srcOrd="0" destOrd="2" presId="urn:microsoft.com/office/officeart/2016/7/layout/AccentHomeChevronProcess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BCA176F1-94FA-492A-9C98-4E0AF65D13FE}" type="presOf" srcId="{38E008E2-6791-4A0A-A72C-D4086649123C}" destId="{7F54B493-FCA8-4A1F-A2B1-FCB26CA9C396}" srcOrd="0" destOrd="2" presId="urn:microsoft.com/office/officeart/2016/7/layout/AccentHomeChevronProcess"/>
    <dgm:cxn modelId="{DB636DF2-EC68-445F-B7E9-11D2D9235026}" type="presOf" srcId="{9E838AE2-4659-4603-ABC8-58DF4222C0D4}" destId="{559A9A18-D6AE-4459-8C7F-A17CAB50744A}" srcOrd="0" destOrd="0" presId="urn:microsoft.com/office/officeart/2016/7/layout/AccentHomeChevronProcess"/>
    <dgm:cxn modelId="{33F191F8-CBED-453E-922C-C317F0F8DFCB}" srcId="{9E838AE2-4659-4603-ABC8-58DF4222C0D4}" destId="{EA7D3326-A098-4DCB-98E0-2E46F134FBA4}" srcOrd="3" destOrd="0" parTransId="{B93EB630-4CA5-4886-81B7-F17B0A79EF4B}" sibTransId="{CC8F3144-D131-49B2-BE32-4A2751F0497C}"/>
    <dgm:cxn modelId="{10122CFA-F2C6-4519-A06A-6ABCC8B80C59}" type="presOf" srcId="{32CCB050-072A-41BF-BE1B-388CF53E5629}" destId="{B8046455-4EBB-40A8-838B-B584850A8B8E}" srcOrd="0" destOrd="0" presId="urn:microsoft.com/office/officeart/2016/7/layout/AccentHomeChevronProcess"/>
    <dgm:cxn modelId="{C93892E1-28C0-4B75-A464-293C00708672}" type="presParOf" srcId="{594BF422-752C-42F3-A230-3D0E6AE9A886}" destId="{F6A1B9E0-4B4A-47A4-A011-67526CEEA770}" srcOrd="0" destOrd="0" presId="urn:microsoft.com/office/officeart/2016/7/layout/AccentHomeChevronProcess"/>
    <dgm:cxn modelId="{D5413575-9692-46A2-A045-9ED8482318DF}" type="presParOf" srcId="{F6A1B9E0-4B4A-47A4-A011-67526CEEA770}" destId="{FA4E6E73-A3C8-4495-927B-8AADA5A74297}" srcOrd="0" destOrd="0" presId="urn:microsoft.com/office/officeart/2016/7/layout/AccentHomeChevronProcess"/>
    <dgm:cxn modelId="{3303BDD6-668D-45F1-9491-4125E782D67C}" type="presParOf" srcId="{F6A1B9E0-4B4A-47A4-A011-67526CEEA770}" destId="{CA3A6A4E-2D39-41D2-A6B1-B590D0C452D2}" srcOrd="1" destOrd="0" presId="urn:microsoft.com/office/officeart/2016/7/layout/AccentHomeChevronProcess"/>
    <dgm:cxn modelId="{3BAD5A1C-162E-4722-B818-968C4083BECD}" type="presParOf" srcId="{F6A1B9E0-4B4A-47A4-A011-67526CEEA770}" destId="{810D7AA7-A541-4507-BE7F-36CCF210089F}" srcOrd="2" destOrd="0" presId="urn:microsoft.com/office/officeart/2016/7/layout/AccentHomeChevronProcess"/>
    <dgm:cxn modelId="{A3B267C1-BAFC-42F0-A63A-6491CFDC1ED2}" type="presParOf" srcId="{F6A1B9E0-4B4A-47A4-A011-67526CEEA770}" destId="{4F7CDD44-32F1-4759-861F-8DABEBBA8D89}" srcOrd="3" destOrd="0" presId="urn:microsoft.com/office/officeart/2016/7/layout/AccentHomeChevronProcess"/>
    <dgm:cxn modelId="{80CC9289-BA8F-4ED7-A4ED-9FA5EF71D964}" type="presParOf" srcId="{594BF422-752C-42F3-A230-3D0E6AE9A886}" destId="{C9A9B9EA-6A1D-4A13-9C7F-C112F25D2888}" srcOrd="1" destOrd="0" presId="urn:microsoft.com/office/officeart/2016/7/layout/AccentHomeChevronProcess"/>
    <dgm:cxn modelId="{5B7985CA-BC92-461D-A77E-E2320D4992D0}" type="presParOf" srcId="{594BF422-752C-42F3-A230-3D0E6AE9A886}" destId="{EC37843F-14A6-4E20-B7AE-2B086A8F5F45}" srcOrd="2" destOrd="0" presId="urn:microsoft.com/office/officeart/2016/7/layout/AccentHomeChevronProcess"/>
    <dgm:cxn modelId="{1996E4D7-D809-45CA-9DF0-561A93BDAFB1}" type="presParOf" srcId="{EC37843F-14A6-4E20-B7AE-2B086A8F5F45}" destId="{E41E7729-FD3F-426D-804C-45BD60BD762D}" srcOrd="0" destOrd="0" presId="urn:microsoft.com/office/officeart/2016/7/layout/AccentHomeChevronProcess"/>
    <dgm:cxn modelId="{16E53752-1AB8-4CD2-BFD6-85C0CDA26E1B}" type="presParOf" srcId="{EC37843F-14A6-4E20-B7AE-2B086A8F5F45}" destId="{6C46E586-0364-4C52-98F9-74A7ACD803D1}" srcOrd="1" destOrd="0" presId="urn:microsoft.com/office/officeart/2016/7/layout/AccentHomeChevronProcess"/>
    <dgm:cxn modelId="{FAC2F23D-E510-4342-91C3-FCAB11B207C0}" type="presParOf" srcId="{EC37843F-14A6-4E20-B7AE-2B086A8F5F45}" destId="{5E07F9E4-149C-4A89-848F-4ABDD305F0C5}" srcOrd="2" destOrd="0" presId="urn:microsoft.com/office/officeart/2016/7/layout/AccentHomeChevronProcess"/>
    <dgm:cxn modelId="{3843A525-0A63-4743-B0E8-0F795D54B4E4}" type="presParOf" srcId="{EC37843F-14A6-4E20-B7AE-2B086A8F5F45}" destId="{2928FCAD-BE3F-45AC-93A5-FD98F8A50E00}" srcOrd="3" destOrd="0" presId="urn:microsoft.com/office/officeart/2016/7/layout/AccentHomeChevronProcess"/>
    <dgm:cxn modelId="{D179D84E-BE2C-46EF-8594-412D3A7F9213}" type="presParOf" srcId="{594BF422-752C-42F3-A230-3D0E6AE9A886}" destId="{C2DF8D93-19C7-4E07-BCAF-9FAAB62C8CF2}" srcOrd="3" destOrd="0" presId="urn:microsoft.com/office/officeart/2016/7/layout/AccentHomeChevronProcess"/>
    <dgm:cxn modelId="{D8554B98-FAA7-4800-BB76-916BA7A2B10E}" type="presParOf" srcId="{594BF422-752C-42F3-A230-3D0E6AE9A886}" destId="{86E313B1-36D3-44D7-907E-22A08CB8E9CC}" srcOrd="4" destOrd="0" presId="urn:microsoft.com/office/officeart/2016/7/layout/AccentHomeChevronProcess"/>
    <dgm:cxn modelId="{19D10FBF-8E65-4EB5-9B54-54A271982B0D}" type="presParOf" srcId="{86E313B1-36D3-44D7-907E-22A08CB8E9CC}" destId="{473F2067-7126-4D56-A328-5A8CFD3D8D52}" srcOrd="0" destOrd="0" presId="urn:microsoft.com/office/officeart/2016/7/layout/AccentHomeChevronProcess"/>
    <dgm:cxn modelId="{11A73768-8587-4E2B-BDDA-6254211FDF2D}" type="presParOf" srcId="{86E313B1-36D3-44D7-907E-22A08CB8E9CC}" destId="{7A0B5EFC-88FB-4ED5-994F-D5F6584C2293}" srcOrd="1" destOrd="0" presId="urn:microsoft.com/office/officeart/2016/7/layout/AccentHomeChevronProcess"/>
    <dgm:cxn modelId="{522D3FED-6E8C-40DF-8BA8-A80510ACC48F}" type="presParOf" srcId="{86E313B1-36D3-44D7-907E-22A08CB8E9CC}" destId="{FD7B29F2-0D66-4B4B-BC8A-82DA23575305}" srcOrd="2" destOrd="0" presId="urn:microsoft.com/office/officeart/2016/7/layout/AccentHomeChevronProcess"/>
    <dgm:cxn modelId="{8075A955-4651-4DD2-B114-EB147BF378DF}" type="presParOf" srcId="{86E313B1-36D3-44D7-907E-22A08CB8E9CC}" destId="{BABAA172-7B81-4C6B-BCF2-4572322515C5}" srcOrd="3" destOrd="0" presId="urn:microsoft.com/office/officeart/2016/7/layout/AccentHomeChevronProcess"/>
    <dgm:cxn modelId="{76487C60-81CC-4808-A6F6-74C757E56AA2}" type="presParOf" srcId="{594BF422-752C-42F3-A230-3D0E6AE9A886}" destId="{F5592489-4EC4-4CD3-8C9F-861313656D99}" srcOrd="5" destOrd="0" presId="urn:microsoft.com/office/officeart/2016/7/layout/AccentHomeChevronProcess"/>
    <dgm:cxn modelId="{DF11AE77-7C6F-4023-B9CA-C466C92E9683}" type="presParOf" srcId="{594BF422-752C-42F3-A230-3D0E6AE9A886}" destId="{62262EA1-D674-4DE8-B444-FEC3F6748520}" srcOrd="6" destOrd="0" presId="urn:microsoft.com/office/officeart/2016/7/layout/AccentHomeChevronProcess"/>
    <dgm:cxn modelId="{18CDA0B2-B372-4A35-AE00-5304AC3837D3}" type="presParOf" srcId="{62262EA1-D674-4DE8-B444-FEC3F6748520}" destId="{7BF6E820-C6E3-4E2C-BB23-ADF9AD641C6B}" srcOrd="0" destOrd="0" presId="urn:microsoft.com/office/officeart/2016/7/layout/AccentHomeChevronProcess"/>
    <dgm:cxn modelId="{0DF47D5B-8611-4D8E-928B-AA2D5766C18B}" type="presParOf" srcId="{62262EA1-D674-4DE8-B444-FEC3F6748520}" destId="{B8046455-4EBB-40A8-838B-B584850A8B8E}" srcOrd="1" destOrd="0" presId="urn:microsoft.com/office/officeart/2016/7/layout/AccentHomeChevronProcess"/>
    <dgm:cxn modelId="{7C4A88D9-8926-4433-834A-47C1FDDF722F}" type="presParOf" srcId="{62262EA1-D674-4DE8-B444-FEC3F6748520}" destId="{1D84544C-5924-422B-9546-A86AE4927E4C}" srcOrd="2" destOrd="0" presId="urn:microsoft.com/office/officeart/2016/7/layout/AccentHomeChevronProcess"/>
    <dgm:cxn modelId="{43D30544-AB0A-43E8-A43D-B1F41277B0F8}" type="presParOf" srcId="{62262EA1-D674-4DE8-B444-FEC3F6748520}" destId="{ED05E404-1B63-4FC9-A7B8-277860DEBCD0}" srcOrd="3" destOrd="0" presId="urn:microsoft.com/office/officeart/2016/7/layout/AccentHomeChevronProcess"/>
    <dgm:cxn modelId="{6BC4A82E-C8CE-405D-BE38-CA09533ECB3A}" type="presParOf" srcId="{594BF422-752C-42F3-A230-3D0E6AE9A886}" destId="{AB144E95-E2AA-430B-870C-A44D04CCB5A8}" srcOrd="7" destOrd="0" presId="urn:microsoft.com/office/officeart/2016/7/layout/AccentHomeChevronProcess"/>
    <dgm:cxn modelId="{B07B5F95-29F3-4EBA-881F-2F9C82CD9290}" type="presParOf" srcId="{594BF422-752C-42F3-A230-3D0E6AE9A886}" destId="{D0A9E9B9-B6D2-49AA-91D6-7CE223E637D0}" srcOrd="8" destOrd="0" presId="urn:microsoft.com/office/officeart/2016/7/layout/AccentHomeChevronProcess"/>
    <dgm:cxn modelId="{6DCE379C-942E-4A9E-8128-B2C269A9781F}" type="presParOf" srcId="{D0A9E9B9-B6D2-49AA-91D6-7CE223E637D0}" destId="{0EE416CF-D8AE-41BD-BF35-9148040E1274}" srcOrd="0" destOrd="0" presId="urn:microsoft.com/office/officeart/2016/7/layout/AccentHomeChevronProcess"/>
    <dgm:cxn modelId="{FE2C896A-6834-4EDF-8664-05B479C8F0ED}" type="presParOf" srcId="{D0A9E9B9-B6D2-49AA-91D6-7CE223E637D0}" destId="{559A9A18-D6AE-4459-8C7F-A17CAB50744A}" srcOrd="1" destOrd="0" presId="urn:microsoft.com/office/officeart/2016/7/layout/AccentHomeChevronProcess"/>
    <dgm:cxn modelId="{10CD1AE1-F5D1-4C7E-9DFC-2BC8AB439A36}" type="presParOf" srcId="{D0A9E9B9-B6D2-49AA-91D6-7CE223E637D0}" destId="{7F54B493-FCA8-4A1F-A2B1-FCB26CA9C396}" srcOrd="2" destOrd="0" presId="urn:microsoft.com/office/officeart/2016/7/layout/AccentHomeChevronProcess"/>
    <dgm:cxn modelId="{3BA0BF32-4C4F-4617-8C77-FB7B13572D62}" type="presParOf" srcId="{D0A9E9B9-B6D2-49AA-91D6-7CE223E637D0}" destId="{D73F5E39-8993-4D6C-9D92-8E8F41E329B8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1020127" y="2011616"/>
          <a:ext cx="2230850" cy="190594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0" y="3222339"/>
          <a:ext cx="2382435" cy="743616"/>
        </a:xfrm>
        <a:prstGeom prst="homePlate">
          <a:avLst>
            <a:gd name="adj" fmla="val 25000"/>
          </a:avLst>
        </a:prstGeom>
        <a:solidFill>
          <a:schemeClr val="accen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190500" rIns="95250" bIns="1905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i="0" kern="1200" dirty="0"/>
            <a:t>Data Understanding</a:t>
          </a:r>
          <a:endParaRPr lang="en-US" sz="1500" b="1" kern="1200" dirty="0">
            <a:solidFill>
              <a:schemeClr val="tx1"/>
            </a:solidFill>
            <a:effectLst>
              <a:outerShdw blurRad="50800" dist="38100" dir="2700000" algn="tl" rotWithShape="0">
                <a:schemeClr val="tx1">
                  <a:alpha val="50000"/>
                </a:schemeClr>
              </a:outerShdw>
            </a:effectLst>
            <a:latin typeface="+mj-lt"/>
          </a:endParaRPr>
        </a:p>
      </dsp:txBody>
      <dsp:txXfrm>
        <a:off x="0" y="3222339"/>
        <a:ext cx="2289483" cy="743616"/>
      </dsp:txXfrm>
    </dsp:sp>
    <dsp:sp modelId="{810D7AA7-A541-4507-BE7F-36CCF210089F}">
      <dsp:nvSpPr>
        <dsp:cNvPr id="0" name=""/>
        <dsp:cNvSpPr/>
      </dsp:nvSpPr>
      <dsp:spPr>
        <a:xfrm>
          <a:off x="190594" y="1105845"/>
          <a:ext cx="1934537" cy="2002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432000" rIns="288000" bIns="0" numCol="1" spcCol="1270" anchor="t" anchorCtr="0">
          <a:noAutofit/>
        </a:bodyPr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b="0" i="0" kern="1200" dirty="0"/>
            <a:t>Here, we need to load the data and understand the features present in it. This would help us choose the features that we will need for your final model.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190594" y="1105845"/>
        <a:ext cx="1934537" cy="2002136"/>
      </dsp:txXfrm>
    </dsp:sp>
    <dsp:sp modelId="{E41E7729-FD3F-426D-804C-45BD60BD762D}">
      <dsp:nvSpPr>
        <dsp:cNvPr id="0" name=""/>
        <dsp:cNvSpPr/>
      </dsp:nvSpPr>
      <dsp:spPr>
        <a:xfrm rot="5400000">
          <a:off x="1245420" y="2011616"/>
          <a:ext cx="2230850" cy="190594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2265548" y="3222339"/>
          <a:ext cx="2382435" cy="743616"/>
        </a:xfrm>
        <a:prstGeom prst="chevron">
          <a:avLst>
            <a:gd name="adj" fmla="val 25000"/>
          </a:avLst>
        </a:prstGeom>
        <a:solidFill>
          <a:schemeClr val="accent2"/>
        </a:solidFill>
        <a:ln w="15875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190500" rIns="95250" bIns="1905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EDA</a:t>
          </a:r>
        </a:p>
      </dsp:txBody>
      <dsp:txXfrm>
        <a:off x="2451452" y="3222339"/>
        <a:ext cx="2010627" cy="743616"/>
      </dsp:txXfrm>
    </dsp:sp>
    <dsp:sp modelId="{5E07F9E4-149C-4A89-848F-4ABDD305F0C5}">
      <dsp:nvSpPr>
        <dsp:cNvPr id="0" name=""/>
        <dsp:cNvSpPr/>
      </dsp:nvSpPr>
      <dsp:spPr>
        <a:xfrm>
          <a:off x="2456143" y="1105845"/>
          <a:ext cx="1934537" cy="2002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432000" rIns="288000" bIns="0" numCol="1" spcCol="1270" anchor="t" anchorCtr="0">
          <a:noAutofit/>
        </a:bodyPr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</a:rPr>
            <a:t>Inspecting Data</a:t>
          </a:r>
        </a:p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</a:rPr>
            <a:t> Checking statistical aspects of the </a:t>
          </a:r>
          <a:r>
            <a:rPr lang="en-US" sz="1200" kern="1200" dirty="0" err="1">
              <a:solidFill>
                <a:schemeClr val="tx1"/>
              </a:solidFill>
            </a:rPr>
            <a:t>dataframe</a:t>
          </a:r>
          <a:endParaRPr lang="en-US" sz="1200" kern="1200" dirty="0">
            <a:solidFill>
              <a:schemeClr val="tx1"/>
            </a:solidFill>
          </a:endParaRPr>
        </a:p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</a:rPr>
            <a:t>Treating null and duplicates values</a:t>
          </a:r>
        </a:p>
      </dsp:txBody>
      <dsp:txXfrm>
        <a:off x="2456143" y="1105845"/>
        <a:ext cx="1934537" cy="2002136"/>
      </dsp:txXfrm>
    </dsp:sp>
    <dsp:sp modelId="{473F2067-7126-4D56-A328-5A8CFD3D8D52}">
      <dsp:nvSpPr>
        <dsp:cNvPr id="0" name=""/>
        <dsp:cNvSpPr/>
      </dsp:nvSpPr>
      <dsp:spPr>
        <a:xfrm rot="5400000">
          <a:off x="3508734" y="2011616"/>
          <a:ext cx="2230850" cy="190594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4528862" y="3222339"/>
          <a:ext cx="2382435" cy="743616"/>
        </a:xfrm>
        <a:prstGeom prst="chevron">
          <a:avLst>
            <a:gd name="adj" fmla="val 25000"/>
          </a:avLst>
        </a:prstGeom>
        <a:solidFill>
          <a:schemeClr val="accent3"/>
        </a:solidFill>
        <a:ln w="15875" cap="rnd" cmpd="sng" algn="ctr">
          <a:solidFill>
            <a:schemeClr val="accent3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190500" rIns="95250" bIns="1905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Data Visualization</a:t>
          </a:r>
        </a:p>
      </dsp:txBody>
      <dsp:txXfrm>
        <a:off x="4714766" y="3222339"/>
        <a:ext cx="2010627" cy="743616"/>
      </dsp:txXfrm>
    </dsp:sp>
    <dsp:sp modelId="{FD7B29F2-0D66-4B4B-BC8A-82DA23575305}">
      <dsp:nvSpPr>
        <dsp:cNvPr id="0" name=""/>
        <dsp:cNvSpPr/>
      </dsp:nvSpPr>
      <dsp:spPr>
        <a:xfrm>
          <a:off x="4719457" y="1105845"/>
          <a:ext cx="1934537" cy="2002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432000" rIns="288000" bIns="0" numCol="1" spcCol="1270" anchor="t" anchorCtr="0">
          <a:noAutofit/>
        </a:bodyPr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>
              <a:solidFill>
                <a:schemeClr val="tx1"/>
              </a:solidFill>
            </a:rPr>
            <a:t>Representation of information in the form of a chart, diagram, picture, etc. using </a:t>
          </a:r>
          <a:r>
            <a:rPr lang="en-IN" sz="1200" b="0" i="0" kern="1200" dirty="0">
              <a:solidFill>
                <a:schemeClr val="tx1"/>
              </a:solidFill>
            </a:rPr>
            <a:t>matplotlib, seaborn libraries</a:t>
          </a:r>
          <a:endParaRPr lang="en-US" sz="1200" kern="1200" dirty="0">
            <a:solidFill>
              <a:schemeClr val="tx1"/>
            </a:solidFill>
          </a:endParaRPr>
        </a:p>
      </dsp:txBody>
      <dsp:txXfrm>
        <a:off x="4719457" y="1105845"/>
        <a:ext cx="1934537" cy="2002136"/>
      </dsp:txXfrm>
    </dsp:sp>
    <dsp:sp modelId="{7BF6E820-C6E3-4E2C-BB23-ADF9AD641C6B}">
      <dsp:nvSpPr>
        <dsp:cNvPr id="0" name=""/>
        <dsp:cNvSpPr/>
      </dsp:nvSpPr>
      <dsp:spPr>
        <a:xfrm rot="5400000">
          <a:off x="5772048" y="2011616"/>
          <a:ext cx="2230850" cy="190594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046455-4EBB-40A8-838B-B584850A8B8E}">
      <dsp:nvSpPr>
        <dsp:cNvPr id="0" name=""/>
        <dsp:cNvSpPr/>
      </dsp:nvSpPr>
      <dsp:spPr>
        <a:xfrm>
          <a:off x="6792176" y="3222339"/>
          <a:ext cx="2382435" cy="743616"/>
        </a:xfrm>
        <a:prstGeom prst="chevron">
          <a:avLst>
            <a:gd name="adj" fmla="val 25000"/>
          </a:avLst>
        </a:prstGeom>
        <a:solidFill>
          <a:schemeClr val="accent4"/>
        </a:solidFill>
        <a:ln w="15875" cap="rnd" cmpd="sng" algn="ctr">
          <a:solidFill>
            <a:schemeClr val="accent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190500" rIns="95250" bIns="1905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i="0" kern="1200" dirty="0"/>
            <a:t>Data </a:t>
          </a:r>
          <a:r>
            <a:rPr lang="en-IN" sz="1500" b="1" i="0" kern="1200" dirty="0" err="1"/>
            <a:t>Preprocessing</a:t>
          </a:r>
          <a:endParaRPr lang="ru-RU" sz="1500" b="1" kern="1200" dirty="0">
            <a:solidFill>
              <a:schemeClr val="tx1"/>
            </a:solidFill>
            <a:effectLst>
              <a:outerShdw blurRad="50800" dist="38100" dir="2700000" algn="tl" rotWithShape="0">
                <a:schemeClr val="tx1">
                  <a:alpha val="50000"/>
                </a:schemeClr>
              </a:outerShdw>
            </a:effectLst>
            <a:latin typeface="+mj-lt"/>
          </a:endParaRPr>
        </a:p>
      </dsp:txBody>
      <dsp:txXfrm>
        <a:off x="6978080" y="3222339"/>
        <a:ext cx="2010627" cy="743616"/>
      </dsp:txXfrm>
    </dsp:sp>
    <dsp:sp modelId="{1D84544C-5924-422B-9546-A86AE4927E4C}">
      <dsp:nvSpPr>
        <dsp:cNvPr id="0" name=""/>
        <dsp:cNvSpPr/>
      </dsp:nvSpPr>
      <dsp:spPr>
        <a:xfrm>
          <a:off x="6982770" y="1105845"/>
          <a:ext cx="1934537" cy="1567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432000" rIns="288000" bIns="0" numCol="1" spcCol="1270" anchor="t" anchorCtr="0">
          <a:noAutofit/>
        </a:bodyPr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200" b="0" i="0" kern="1200" dirty="0"/>
            <a:t>Encoding of Type column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en-IN" sz="1200" b="0" i="0" kern="1200"/>
            <a:t>Dropping irrelevant columns like nameOrig, nameDest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en-IN" sz="1200" b="0" i="0" kern="1200"/>
            <a:t>Data Splitting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6982770" y="1105845"/>
        <a:ext cx="1934537" cy="1567365"/>
      </dsp:txXfrm>
    </dsp:sp>
    <dsp:sp modelId="{0EE416CF-D8AE-41BD-BF35-9148040E1274}">
      <dsp:nvSpPr>
        <dsp:cNvPr id="0" name=""/>
        <dsp:cNvSpPr/>
      </dsp:nvSpPr>
      <dsp:spPr>
        <a:xfrm rot="5400000">
          <a:off x="8035362" y="2011616"/>
          <a:ext cx="2230850" cy="190594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9A9A18-D6AE-4459-8C7F-A17CAB50744A}">
      <dsp:nvSpPr>
        <dsp:cNvPr id="0" name=""/>
        <dsp:cNvSpPr/>
      </dsp:nvSpPr>
      <dsp:spPr>
        <a:xfrm>
          <a:off x="9055489" y="3222339"/>
          <a:ext cx="2382435" cy="743616"/>
        </a:xfrm>
        <a:prstGeom prst="chevron">
          <a:avLst>
            <a:gd name="adj" fmla="val 25000"/>
          </a:avLst>
        </a:prstGeom>
        <a:solidFill>
          <a:schemeClr val="accent5"/>
        </a:solidFill>
        <a:ln w="15875" cap="rnd" cmpd="sng" algn="ctr">
          <a:solidFill>
            <a:schemeClr val="accent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190500" rIns="95250" bIns="1905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Algorithm</a:t>
          </a:r>
          <a:endParaRPr lang="ru-RU" sz="1500" b="1" kern="1200" dirty="0">
            <a:solidFill>
              <a:schemeClr val="tx1"/>
            </a:solidFill>
            <a:effectLst>
              <a:outerShdw blurRad="50800" dist="38100" dir="2700000" algn="tl" rotWithShape="0">
                <a:schemeClr val="tx1">
                  <a:alpha val="50000"/>
                </a:schemeClr>
              </a:outerShdw>
            </a:effectLst>
            <a:latin typeface="+mj-lt"/>
          </a:endParaRPr>
        </a:p>
      </dsp:txBody>
      <dsp:txXfrm>
        <a:off x="9241393" y="3222339"/>
        <a:ext cx="2010627" cy="743616"/>
      </dsp:txXfrm>
    </dsp:sp>
    <dsp:sp modelId="{7F54B493-FCA8-4A1F-A2B1-FCB26CA9C396}">
      <dsp:nvSpPr>
        <dsp:cNvPr id="0" name=""/>
        <dsp:cNvSpPr/>
      </dsp:nvSpPr>
      <dsp:spPr>
        <a:xfrm>
          <a:off x="9246084" y="1105845"/>
          <a:ext cx="1934537" cy="1567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432000" rIns="288000" bIns="0" numCol="1" spcCol="1270" anchor="t" anchorCtr="0">
          <a:noAutofit/>
        </a:bodyPr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200" b="0" i="0" kern="1200" dirty="0" err="1">
              <a:solidFill>
                <a:schemeClr val="tx1"/>
              </a:solidFill>
            </a:rPr>
            <a:t>LogisticRegression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200" b="0" i="0" kern="1200" dirty="0" err="1">
              <a:solidFill>
                <a:schemeClr val="tx1"/>
              </a:solidFill>
            </a:rPr>
            <a:t>XGBClassifier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2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KNN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Decision Tree</a:t>
          </a:r>
        </a:p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200" b="0" i="0" kern="1200" dirty="0" err="1">
              <a:solidFill>
                <a:schemeClr val="tx1"/>
              </a:solidFill>
            </a:rPr>
            <a:t>RandomForestClassifier</a:t>
          </a:r>
          <a:r>
            <a:rPr lang="en-IN" sz="1200" b="0" i="0" kern="1200" dirty="0">
              <a:solidFill>
                <a:schemeClr val="tx1"/>
              </a:solidFill>
            </a:rPr>
            <a:t> </a:t>
          </a:r>
          <a:endParaRPr lang="en-US" sz="120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9246084" y="1105845"/>
        <a:ext cx="1934537" cy="15673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7CE864-173C-45A3-82D2-9246DB458754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455FDB-47E8-41CC-B1DA-64183CB2B1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5135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class_1_over = class_1.sample(class_count_0, replace=True)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55FDB-47E8-41CC-B1DA-64183CB2B183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021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dosn.org/blog/unveiling-the-secret-through-machine-learning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11529746@N04/9569341755" TargetMode="External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kaggle.com/mlg-ulb/creditcardfraud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Online Payment Fraud Detection Using ML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4B1DAF-F550-C0BD-0FB5-30A7A0DF07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7" y="0"/>
            <a:ext cx="12187066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2" y="3263853"/>
            <a:ext cx="3674275" cy="1026544"/>
          </a:xfrm>
        </p:spPr>
        <p:txBody>
          <a:bodyPr>
            <a:normAutofit fontScale="92500"/>
          </a:bodyPr>
          <a:lstStyle/>
          <a:p>
            <a:pPr algn="l"/>
            <a:r>
              <a:rPr lang="en-US" sz="2300" dirty="0">
                <a:solidFill>
                  <a:schemeClr val="bg1">
                    <a:lumMod val="95000"/>
                    <a:lumOff val="5000"/>
                  </a:schemeClr>
                </a:solidFill>
                <a:highlight>
                  <a:srgbClr val="C0C0C0"/>
                </a:highlight>
              </a:rPr>
              <a:t>By Swapnil P. ,Archana T. , Shreyash J. (</a:t>
            </a:r>
            <a:r>
              <a:rPr lang="en-US" sz="2300" u="sng" dirty="0">
                <a:solidFill>
                  <a:schemeClr val="bg1">
                    <a:lumMod val="95000"/>
                    <a:lumOff val="5000"/>
                  </a:schemeClr>
                </a:solidFill>
                <a:highlight>
                  <a:srgbClr val="C0C0C0"/>
                </a:highlight>
              </a:rPr>
              <a:t>Batch No. </a:t>
            </a:r>
            <a:r>
              <a:rPr lang="en-US" u="sng" dirty="0">
                <a:solidFill>
                  <a:schemeClr val="bg1">
                    <a:lumMod val="95000"/>
                    <a:lumOff val="5000"/>
                  </a:schemeClr>
                </a:solidFill>
                <a:highlight>
                  <a:srgbClr val="C0C0C0"/>
                </a:highlight>
              </a:rPr>
              <a:t>7961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highlight>
                  <a:srgbClr val="C0C0C0"/>
                </a:highlight>
              </a:rPr>
              <a:t>)</a:t>
            </a:r>
            <a:endParaRPr lang="en-US" sz="2300" dirty="0">
              <a:solidFill>
                <a:schemeClr val="bg1">
                  <a:lumMod val="95000"/>
                  <a:lumOff val="5000"/>
                </a:schemeClr>
              </a:solidFill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4AC808-D1F4-6662-1F5C-CC57D07A23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4A7F4C-9FA7-5854-1DD7-155D77872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3280" y="904240"/>
            <a:ext cx="6268720" cy="4671981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IN" sz="9600" dirty="0">
                <a:solidFill>
                  <a:schemeClr val="tx1"/>
                </a:solidFill>
              </a:rPr>
              <a:t>Machine </a:t>
            </a:r>
            <a:br>
              <a:rPr lang="en-IN" sz="9600" dirty="0">
                <a:solidFill>
                  <a:schemeClr val="tx1"/>
                </a:solidFill>
              </a:rPr>
            </a:br>
            <a:r>
              <a:rPr lang="en-IN" sz="9600" dirty="0">
                <a:solidFill>
                  <a:schemeClr val="tx1"/>
                </a:solidFill>
              </a:rPr>
              <a:t>Learning </a:t>
            </a:r>
            <a:br>
              <a:rPr lang="en-IN" sz="9600" dirty="0">
                <a:solidFill>
                  <a:schemeClr val="tx1"/>
                </a:solidFill>
              </a:rPr>
            </a:br>
            <a:r>
              <a:rPr lang="en-IN" sz="9600" dirty="0">
                <a:solidFill>
                  <a:schemeClr val="tx1"/>
                </a:solidFill>
              </a:rPr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126525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4294967295"/>
          </p:nvPr>
        </p:nvSpPr>
        <p:spPr>
          <a:xfrm>
            <a:off x="-2" y="216568"/>
            <a:ext cx="5780315" cy="770021"/>
          </a:xfrm>
          <a:solidFill>
            <a:srgbClr val="58B6C0"/>
          </a:solidFill>
          <a:ln w="15875" cap="rnd" cmpd="sng" algn="ctr">
            <a:solidFill>
              <a:srgbClr val="58B6C0"/>
            </a:solidFill>
            <a:prstDash val="solid"/>
          </a:ln>
          <a:effectLst/>
        </p:spPr>
        <p:txBody>
          <a:bodyPr spcFirstLastPara="0" vert="horz" wrap="square" lIns="95250" tIns="190500" rIns="95250" bIns="190500" numCol="1" spcCol="127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en-IN" sz="46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schemeClr val="tx1">
                      <a:alpha val="50000"/>
                    </a:schemeClr>
                  </a:outerShdw>
                </a:effectLst>
                <a:latin typeface="+mj-lt"/>
                <a:ea typeface="+mj-ea"/>
              </a:rPr>
              <a:t>Logistic Regression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11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95789" y="1279299"/>
            <a:ext cx="117962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Library used : </a:t>
            </a:r>
            <a:r>
              <a:rPr lang="en-IN" dirty="0" err="1"/>
              <a:t>sklearn.linear_model</a:t>
            </a:r>
            <a:r>
              <a:rPr lang="en-IN" dirty="0"/>
              <a:t> (</a:t>
            </a:r>
            <a:r>
              <a:rPr lang="en-IN" dirty="0" err="1"/>
              <a:t>LogisticRegression</a:t>
            </a:r>
            <a:r>
              <a:rPr lang="en-I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Split used for training and testing the data : 70-30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Accuracy: [0.9162078]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[0.96728723]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[0.87440139]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Precision: [0.86307546]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Recall: [0.96728723]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F-score: [0.9122147]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AUC: 0.9166826589078503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E50188-9A2B-CF5C-2780-E39B59AB8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82" y="4970952"/>
            <a:ext cx="3378136" cy="12154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DB2354-0C53-0BD0-1F83-DDA1EA291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710" y="2111830"/>
            <a:ext cx="7354191" cy="407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39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4294967295"/>
          </p:nvPr>
        </p:nvSpPr>
        <p:spPr>
          <a:xfrm>
            <a:off x="-2" y="216568"/>
            <a:ext cx="5780315" cy="770021"/>
          </a:xfrm>
          <a:solidFill>
            <a:srgbClr val="58B6C0"/>
          </a:solidFill>
          <a:ln w="15875" cap="rnd" cmpd="sng" algn="ctr">
            <a:solidFill>
              <a:srgbClr val="58B6C0"/>
            </a:solidFill>
            <a:prstDash val="solid"/>
          </a:ln>
          <a:effectLst/>
        </p:spPr>
        <p:txBody>
          <a:bodyPr spcFirstLastPara="0" vert="horz" wrap="square" lIns="95250" tIns="190500" rIns="95250" bIns="190500" numCol="1" spcCol="127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en-IN" sz="46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schemeClr val="tx1">
                      <a:alpha val="50000"/>
                    </a:schemeClr>
                  </a:outerShdw>
                </a:effectLst>
                <a:latin typeface="+mj-lt"/>
                <a:ea typeface="+mj-ea"/>
              </a:rPr>
              <a:t>XGB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12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95789" y="1279299"/>
            <a:ext cx="117962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Library used : </a:t>
            </a:r>
            <a:r>
              <a:rPr lang="en-IN" dirty="0" err="1"/>
              <a:t>xgboost</a:t>
            </a:r>
            <a:r>
              <a:rPr lang="en-IN" dirty="0"/>
              <a:t> (</a:t>
            </a:r>
            <a:r>
              <a:rPr lang="en-IN" dirty="0" err="1"/>
              <a:t>XGBClassifier</a:t>
            </a:r>
            <a:r>
              <a:rPr lang="en-I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Split used for training and testing the data : 70-30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Accuracy: [0.99952119]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[1.]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[0.99903475]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Precision: [0.99905078]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Recall: [1.]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F-score: [0.99952517]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AUC: 0.9995253915519696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C89222-9E24-084A-61B1-F20B2C45D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44" y="4903655"/>
            <a:ext cx="3672779" cy="12796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AB595F-9587-CBED-7A4A-C3385C0B3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714" y="2181548"/>
            <a:ext cx="6784302" cy="418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598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4294967295"/>
          </p:nvPr>
        </p:nvSpPr>
        <p:spPr>
          <a:xfrm>
            <a:off x="-2" y="216568"/>
            <a:ext cx="5780315" cy="770021"/>
          </a:xfrm>
          <a:solidFill>
            <a:srgbClr val="58B6C0"/>
          </a:solidFill>
          <a:ln w="15875" cap="rnd" cmpd="sng" algn="ctr">
            <a:solidFill>
              <a:srgbClr val="58B6C0"/>
            </a:solidFill>
            <a:prstDash val="solid"/>
          </a:ln>
          <a:effectLst/>
        </p:spPr>
        <p:txBody>
          <a:bodyPr spcFirstLastPara="0" vert="horz" wrap="square" lIns="95250" tIns="190500" rIns="95250" bIns="190500" numCol="1" spcCol="127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en-IN" sz="46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schemeClr val="tx1">
                      <a:alpha val="50000"/>
                    </a:schemeClr>
                  </a:outerShdw>
                </a:effectLst>
                <a:latin typeface="+mj-lt"/>
                <a:ea typeface="+mj-ea"/>
              </a:rPr>
              <a:t>SVM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13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95789" y="1279299"/>
            <a:ext cx="117962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Library used : </a:t>
            </a:r>
            <a:r>
              <a:rPr lang="en-US" dirty="0"/>
              <a:t>from </a:t>
            </a:r>
            <a:r>
              <a:rPr lang="en-US" dirty="0" err="1"/>
              <a:t>sklearn.svm</a:t>
            </a:r>
            <a:r>
              <a:rPr lang="en-US" dirty="0"/>
              <a:t> import SVC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Split used for training and testing the data : 70-30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Accuracy: [0.85061049]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[0.77981132]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[0.97347741]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Precision: [0.98077836]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Recall: [0.77981132]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F-score: [0.86882489]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AUC: 0.8494471499418776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FD434E-C2E2-345D-5D18-4AD5F6823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130" y="4996544"/>
            <a:ext cx="3619676" cy="12611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B720C6-83EF-3F3A-14AF-FEE114FFE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6665" y="2209800"/>
            <a:ext cx="7074078" cy="405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529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4294967295"/>
          </p:nvPr>
        </p:nvSpPr>
        <p:spPr>
          <a:xfrm>
            <a:off x="0" y="272823"/>
            <a:ext cx="2166257" cy="701675"/>
          </a:xfrm>
          <a:solidFill>
            <a:srgbClr val="58B6C0"/>
          </a:solidFill>
          <a:ln w="15875" cap="rnd" cmpd="sng" algn="ctr">
            <a:solidFill>
              <a:srgbClr val="58B6C0"/>
            </a:solidFill>
            <a:prstDash val="solid"/>
          </a:ln>
          <a:effectLst/>
        </p:spPr>
        <p:txBody>
          <a:bodyPr spcFirstLastPara="0" vert="horz" wrap="square" lIns="95250" tIns="190500" rIns="95250" bIns="190500" numCol="1" spcCol="127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en-IN" sz="46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schemeClr val="tx1">
                      <a:alpha val="50000"/>
                    </a:schemeClr>
                  </a:outerShdw>
                </a:effectLst>
                <a:latin typeface="+mj-lt"/>
                <a:ea typeface="+mj-ea"/>
              </a:rPr>
              <a:t>KNN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14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3174" y="1333727"/>
            <a:ext cx="63338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Library used : </a:t>
            </a:r>
            <a:r>
              <a:rPr lang="en-IN" dirty="0" err="1"/>
              <a:t>sklearn.neighbors</a:t>
            </a:r>
            <a:r>
              <a:rPr lang="en-IN" dirty="0"/>
              <a:t> (</a:t>
            </a:r>
            <a:r>
              <a:rPr lang="en-IN" dirty="0" err="1"/>
              <a:t>KNeighborsClassifier</a:t>
            </a:r>
            <a:r>
              <a:rPr lang="en-I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Split used for training and testing the data : 70-30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Accuracy: [0.98024898]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[1.]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[0.96167247]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Precision: [0.9608448]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Recall: [1.]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F-score: [0.98003147]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AUC: 0.980422401518747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44A445-0B5C-2AF4-00CF-A984B8AFF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668" y="4844144"/>
            <a:ext cx="3497592" cy="13391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4265AE-0451-23DB-65B1-4383F14A8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199" y="2296887"/>
            <a:ext cx="7369627" cy="388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856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4294967295"/>
          </p:nvPr>
        </p:nvSpPr>
        <p:spPr>
          <a:xfrm>
            <a:off x="1" y="218623"/>
            <a:ext cx="4588042" cy="701675"/>
          </a:xfrm>
          <a:solidFill>
            <a:srgbClr val="58B6C0"/>
          </a:solidFill>
          <a:ln w="15875" cap="rnd" cmpd="sng" algn="ctr">
            <a:solidFill>
              <a:srgbClr val="58B6C0"/>
            </a:solidFill>
            <a:prstDash val="solid"/>
          </a:ln>
          <a:effectLst/>
        </p:spPr>
        <p:txBody>
          <a:bodyPr spcFirstLastPara="0" vert="horz" wrap="square" lIns="95250" tIns="190500" rIns="95250" bIns="190500" numCol="1" spcCol="127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en-IN" sz="46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schemeClr val="tx1">
                      <a:alpha val="50000"/>
                    </a:schemeClr>
                  </a:outerShdw>
                </a:effectLst>
                <a:latin typeface="+mj-lt"/>
                <a:ea typeface="+mj-ea"/>
              </a:rPr>
              <a:t>Decision Tree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7877" y="1302325"/>
            <a:ext cx="62112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Library used : </a:t>
            </a:r>
            <a:r>
              <a:rPr lang="en-IN" dirty="0" err="1"/>
              <a:t>sklearn.tree</a:t>
            </a:r>
            <a:r>
              <a:rPr lang="en-IN" dirty="0"/>
              <a:t> (</a:t>
            </a:r>
            <a:r>
              <a:rPr lang="en-IN" dirty="0" err="1"/>
              <a:t>DecisionTreeClassifier</a:t>
            </a:r>
            <a:r>
              <a:rPr lang="en-I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Split used for training and testing the data : 70-30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Accuracy: [0.99928178]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[1.]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[0.99855282]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Precision: [0.99857617]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Recall: [1.]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F-score: [0.99928758]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AUC: 0.9992880873279544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E46225-D634-B0B8-6818-2C43E9296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77" y="4752850"/>
            <a:ext cx="3947037" cy="1498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42A1FC-D189-6FEC-73BC-D2BCD0954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009" y="2288475"/>
            <a:ext cx="6974533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482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4294967295"/>
          </p:nvPr>
        </p:nvSpPr>
        <p:spPr>
          <a:xfrm>
            <a:off x="0" y="185738"/>
            <a:ext cx="4563979" cy="701675"/>
          </a:xfrm>
          <a:solidFill>
            <a:srgbClr val="58B6C0"/>
          </a:solidFill>
          <a:ln w="15875" cap="rnd" cmpd="sng" algn="ctr">
            <a:solidFill>
              <a:srgbClr val="58B6C0"/>
            </a:solidFill>
            <a:prstDash val="solid"/>
          </a:ln>
          <a:effectLst/>
        </p:spPr>
        <p:txBody>
          <a:bodyPr spcFirstLastPara="0" vert="horz" wrap="square" lIns="95250" tIns="190500" rIns="95250" bIns="190500" numCol="1" spcCol="127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en-IN" sz="46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schemeClr val="tx1">
                      <a:alpha val="50000"/>
                    </a:schemeClr>
                  </a:outerShdw>
                </a:effectLst>
                <a:latin typeface="+mj-lt"/>
                <a:ea typeface="+mj-ea"/>
              </a:rPr>
              <a:t>  Random Forest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1156" y="1192212"/>
            <a:ext cx="117962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Library used : </a:t>
            </a:r>
            <a:r>
              <a:rPr lang="en-IN" dirty="0" err="1"/>
              <a:t>sklearn.ensemble</a:t>
            </a:r>
            <a:r>
              <a:rPr lang="en-IN" dirty="0"/>
              <a:t> (</a:t>
            </a:r>
            <a:r>
              <a:rPr lang="en-IN" dirty="0" err="1"/>
              <a:t>RandomForestClassifier</a:t>
            </a:r>
            <a:r>
              <a:rPr lang="en-I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Split used for training and testing the data : 70-30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Accuracy: [0.9998803]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[1.]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[0.99975851]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Precision: [0.9997627]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Recall: [1.]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F-score: [0.99988133]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AUC: 0.9998813478879924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12747E-23D1-6910-22EF-36881E513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87" y="4724400"/>
            <a:ext cx="3739792" cy="1370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254AAB-67E6-9CEE-5B60-FEE603B83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2197" y="2046514"/>
            <a:ext cx="7370317" cy="404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965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B6A44-CB58-3971-00D4-18242B77C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16" y="195943"/>
            <a:ext cx="11131367" cy="783771"/>
          </a:xfrm>
          <a:solidFill>
            <a:srgbClr val="58B6C0"/>
          </a:solidFill>
          <a:ln w="15875" cap="rnd" cmpd="sng" algn="ctr">
            <a:solidFill>
              <a:srgbClr val="58B6C0"/>
            </a:solidFill>
            <a:prstDash val="solid"/>
          </a:ln>
          <a:effectLst/>
        </p:spPr>
        <p:txBody>
          <a:bodyPr spcFirstLastPara="0" vert="horz" wrap="square" lIns="95250" tIns="190500" rIns="95250" bIns="190500" numCol="1" spcCol="1270" rtlCol="0" anchor="ctr" anchorCtr="0">
            <a:noAutofit/>
          </a:bodyPr>
          <a:lstStyle/>
          <a:p>
            <a:pPr marL="342900" indent="-306000"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IN" b="1" dirty="0">
                <a:solidFill>
                  <a:schemeClr val="tx1"/>
                </a:solidFill>
                <a:effectLst>
                  <a:outerShdw blurRad="50800" dist="38100" dir="2700000" algn="tl" rotWithShape="0">
                    <a:schemeClr val="tx1">
                      <a:alpha val="50000"/>
                    </a:schemeClr>
                  </a:outerShdw>
                </a:effectLst>
                <a:cs typeface="+mn-cs"/>
              </a:rPr>
              <a:t>Comparing the accuracy of different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A588F1-0B24-F3D6-9684-6D60726D3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63" y="1373322"/>
            <a:ext cx="11485471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912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7A38E-04F8-86DA-DA5D-8C8C03CC7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536371"/>
            <a:ext cx="10353762" cy="1257300"/>
          </a:xfrm>
        </p:spPr>
        <p:txBody>
          <a:bodyPr>
            <a:normAutofit fontScale="90000"/>
          </a:bodyPr>
          <a:lstStyle/>
          <a:p>
            <a:r>
              <a:rPr lang="en-US" dirty="0"/>
              <a:t>So this is how we can detect online payments fraud with machine learning using Python. Detecting online payment frauds is one of the applications of data science in finance.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9173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A2E8E3-BD68-1863-26C2-37522F1DB1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85829" y="847964"/>
            <a:ext cx="7620341" cy="516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198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800"/>
            <a:ext cx="7651202" cy="1257300"/>
          </a:xfr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spcFirstLastPara="0" vert="horz" wrap="square" lIns="95250" tIns="190500" rIns="95250" bIns="190500" numCol="1" spcCol="1270" anchor="ctr" anchorCtr="0">
            <a:noAutofit/>
          </a:bodyPr>
          <a:lstStyle/>
          <a:p>
            <a:r>
              <a:rPr lang="en-US" b="1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4CC1AD-FF97-F37B-ECA7-CF77C3349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747010"/>
            <a:ext cx="10353762" cy="3714749"/>
          </a:xfrm>
        </p:spPr>
        <p:txBody>
          <a:bodyPr>
            <a:normAutofit/>
          </a:bodyPr>
          <a:lstStyle/>
          <a:p>
            <a:pPr marL="36900" indent="0" algn="ctr">
              <a:buNone/>
            </a:pPr>
            <a:r>
              <a:rPr lang="en-US" sz="2800" b="0" i="0" dirty="0">
                <a:solidFill>
                  <a:srgbClr val="C9D1D9"/>
                </a:solidFill>
                <a:effectLst/>
                <a:latin typeface="-apple-system"/>
              </a:rPr>
              <a:t>In this machine learning project, we solve the problem of online transactions fraud detecting using machine </a:t>
            </a:r>
            <a:r>
              <a:rPr lang="en-US" sz="2800" b="0" i="0" dirty="0" err="1">
                <a:solidFill>
                  <a:srgbClr val="C9D1D9"/>
                </a:solidFill>
                <a:effectLst/>
                <a:latin typeface="-apple-system"/>
              </a:rPr>
              <a:t>numpy</a:t>
            </a:r>
            <a:r>
              <a:rPr lang="en-US" sz="2800" b="0" i="0" dirty="0">
                <a:solidFill>
                  <a:srgbClr val="C9D1D9"/>
                </a:solidFill>
                <a:effectLst/>
                <a:latin typeface="-apple-system"/>
              </a:rPr>
              <a:t>, scikit learn, and few other python libraries. We overcome the problem by creating a binary classifier and experimenting with various machine learning techniques to see which fits better.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672419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0A5AC-B286-4927-A556-E62F15F97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Project Timeline</a:t>
            </a:r>
            <a:endParaRPr lang="ru-RU" dirty="0">
              <a:solidFill>
                <a:schemeClr val="tx1"/>
              </a:solidFill>
            </a:endParaRPr>
          </a:p>
        </p:txBody>
      </p:sp>
      <p:graphicFrame>
        <p:nvGraphicFramePr>
          <p:cNvPr id="4" name="Content Placeholder 6" descr="SmartArt Process diagram">
            <a:extLst>
              <a:ext uri="{FF2B5EF4-FFF2-40B4-BE49-F238E27FC236}">
                <a16:creationId xmlns:a16="http://schemas.microsoft.com/office/drawing/2014/main" id="{3F3F2756-2E70-4E81-9B93-4AC1BABBED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8743546"/>
              </p:ext>
            </p:extLst>
          </p:nvPr>
        </p:nvGraphicFramePr>
        <p:xfrm>
          <a:off x="447040" y="1290955"/>
          <a:ext cx="11440160" cy="49574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1164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5028CE-DA21-47EC-B483-3CE6A8E62CF1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16560" y="2055495"/>
            <a:ext cx="4754880" cy="4090988"/>
          </a:xfrm>
        </p:spPr>
        <p:txBody>
          <a:bodyPr>
            <a:normAutofit fontScale="92500"/>
          </a:bodyPr>
          <a:lstStyle/>
          <a:p>
            <a:pPr algn="l"/>
            <a:r>
              <a:rPr lang="en-US" sz="1800" b="0" i="0" dirty="0">
                <a:solidFill>
                  <a:schemeClr val="tx1"/>
                </a:solidFill>
                <a:effectLst/>
                <a:latin typeface="-apple-system"/>
              </a:rPr>
              <a:t>The problem statement chosen for this project is to predict fraudulent credit card transactions with the help of machine learning models.</a:t>
            </a:r>
          </a:p>
          <a:p>
            <a:pPr algn="l"/>
            <a:r>
              <a:rPr lang="en-US" sz="1800" b="0" i="0" dirty="0">
                <a:solidFill>
                  <a:schemeClr val="tx1"/>
                </a:solidFill>
                <a:effectLst/>
                <a:latin typeface="-apple-system"/>
              </a:rPr>
              <a:t>In this project, we will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-apple-system"/>
              </a:rPr>
              <a:t>analyse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-apple-system"/>
              </a:rPr>
              <a:t> customer-level data which has been collected and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-apple-system"/>
              </a:rPr>
              <a:t>analysed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-apple-system"/>
              </a:rPr>
              <a:t> during a research collaboration of Worldline and the Machine Learning Group.</a:t>
            </a:r>
          </a:p>
          <a:p>
            <a:pPr algn="l"/>
            <a:r>
              <a:rPr lang="en-US" sz="1800" b="0" i="0" dirty="0">
                <a:solidFill>
                  <a:schemeClr val="tx1"/>
                </a:solidFill>
                <a:effectLst/>
                <a:latin typeface="-apple-system"/>
              </a:rPr>
              <a:t>The dataset is taken from the 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-apple-syste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Website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-apple-system"/>
              </a:rPr>
              <a:t> 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-apple-system"/>
              </a:rPr>
              <a:t>website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-apple-system"/>
              </a:rPr>
              <a:t> and it has a total of 440968 transactions, out of which 535 are fraudulent. Since the dataset is highly imbalanced, so it needs to be handled before model building.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18CD2A-2EC1-4055-AE20-4A35A1794F1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560637" y="409893"/>
            <a:ext cx="6786563" cy="1124267"/>
          </a:xfr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 w="28575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432000" bIns="0">
            <a:noAutofit/>
          </a:bodyPr>
          <a:lstStyle/>
          <a:p>
            <a:pPr algn="just"/>
            <a:r>
              <a:rPr lang="en-US" sz="3200" b="1" dirty="0">
                <a:solidFill>
                  <a:schemeClr val="tx1"/>
                </a:solidFill>
              </a:rPr>
              <a:t>Problem Statement &amp;Data Mining</a:t>
            </a:r>
            <a:br>
              <a:rPr lang="en-US" sz="3200" b="1" dirty="0">
                <a:solidFill>
                  <a:schemeClr val="tx1"/>
                </a:solidFill>
              </a:rPr>
            </a:b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85EA33-9604-872F-F608-A21B853CE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5082" y="3200400"/>
            <a:ext cx="6875973" cy="237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158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88357E7-2C0B-96AF-3F1B-2EAFFDA99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93040"/>
            <a:ext cx="4013200" cy="970450"/>
          </a:xfrm>
          <a:solidFill>
            <a:srgbClr val="58B6C0"/>
          </a:solidFill>
          <a:ln w="15875" cap="rnd" cmpd="sng" algn="ctr">
            <a:solidFill>
              <a:srgbClr val="58B6C0"/>
            </a:solidFill>
            <a:prstDash val="solid"/>
          </a:ln>
          <a:effectLst/>
        </p:spPr>
        <p:txBody>
          <a:bodyPr spcFirstLastPara="0" vert="horz" wrap="square" lIns="95250" tIns="190500" rIns="95250" bIns="190500" numCol="1" spcCol="1270" anchor="ctr" anchorCtr="0">
            <a:noAutofit/>
          </a:bodyPr>
          <a:lstStyle/>
          <a:p>
            <a:r>
              <a:rPr lang="en-IN" b="1" dirty="0">
                <a:solidFill>
                  <a:schemeClr val="tx1"/>
                </a:solidFill>
                <a:effectLst>
                  <a:outerShdw blurRad="50800" dist="38100" dir="2700000" algn="tl" rotWithShape="0">
                    <a:schemeClr val="tx1">
                      <a:alpha val="50000"/>
                    </a:schemeClr>
                  </a:outerShdw>
                </a:effectLst>
              </a:rPr>
              <a:t>EDA 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FAB6D86-8A48-5034-8891-C9F2AA6C5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625142" y="1806925"/>
            <a:ext cx="9276685" cy="764782"/>
          </a:xfrm>
        </p:spPr>
        <p:txBody>
          <a:bodyPr/>
          <a:lstStyle/>
          <a:p>
            <a:r>
              <a:rPr lang="en-IN" dirty="0"/>
              <a:t>Categorical Data  - type, </a:t>
            </a:r>
            <a:r>
              <a:rPr lang="en-IN" dirty="0" err="1"/>
              <a:t>nameOrig</a:t>
            </a:r>
            <a:r>
              <a:rPr lang="en-IN" dirty="0"/>
              <a:t>, </a:t>
            </a:r>
            <a:r>
              <a:rPr lang="en-IN" dirty="0" err="1"/>
              <a:t>nameDest</a:t>
            </a:r>
            <a:r>
              <a:rPr lang="en-IN" dirty="0"/>
              <a:t>, </a:t>
            </a:r>
            <a:r>
              <a:rPr lang="en-IN" dirty="0" err="1"/>
              <a:t>isFraud</a:t>
            </a:r>
            <a:endParaRPr lang="en-IN" dirty="0"/>
          </a:p>
          <a:p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5FC533A-6785-CAC1-B898-CF54C0BEF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-260719" y="2246915"/>
            <a:ext cx="9663292" cy="1564309"/>
          </a:xfrm>
        </p:spPr>
        <p:txBody>
          <a:bodyPr/>
          <a:lstStyle/>
          <a:p>
            <a:r>
              <a:rPr lang="en-IN" dirty="0"/>
              <a:t>Continuous Data - </a:t>
            </a:r>
            <a:r>
              <a:rPr lang="en-IN" dirty="0" err="1"/>
              <a:t>Amount,oldbalanceOrg</a:t>
            </a:r>
            <a:r>
              <a:rPr lang="en-IN" dirty="0"/>
              <a:t>, </a:t>
            </a:r>
            <a:r>
              <a:rPr lang="en-IN" dirty="0" err="1"/>
              <a:t>newbalanceOrig</a:t>
            </a:r>
            <a:r>
              <a:rPr lang="en-IN" dirty="0"/>
              <a:t>	 etc.</a:t>
            </a:r>
          </a:p>
          <a:p>
            <a:pPr algn="l"/>
            <a:r>
              <a:rPr lang="en-IN" dirty="0"/>
              <a:t>                                             </a:t>
            </a:r>
          </a:p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66611E-6223-8F4A-FC1F-13460D239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028" y="3269104"/>
            <a:ext cx="7311798" cy="32012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514148-449C-D5BB-0624-FFF505F6F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1543" y="4251214"/>
            <a:ext cx="3249376" cy="811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098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F83D1-8AA3-C99B-4F1E-AAFBF989BA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88000" y="154101"/>
            <a:ext cx="6604000" cy="1349580"/>
          </a:xfrm>
          <a:solidFill>
            <a:srgbClr val="58B6C0"/>
          </a:solidFill>
          <a:ln w="15875" cap="rnd" cmpd="sng" algn="ctr">
            <a:solidFill>
              <a:srgbClr val="58B6C0"/>
            </a:solidFill>
            <a:prstDash val="solid"/>
          </a:ln>
          <a:effectLst/>
        </p:spPr>
        <p:txBody>
          <a:bodyPr spcFirstLastPara="0" vert="horz" wrap="square" lIns="95250" tIns="190500" rIns="95250" bIns="190500" numCol="1" spcCol="1270" rtlCol="0" anchor="ctr" anchorCtr="0">
            <a:noAutofit/>
          </a:bodyPr>
          <a:lstStyle/>
          <a:p>
            <a:r>
              <a:rPr lang="en-IN" sz="46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schemeClr val="tx1">
                      <a:alpha val="50000"/>
                    </a:schemeClr>
                  </a:outerShdw>
                </a:effectLst>
              </a:rPr>
              <a:t>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18F0E5-3C49-A17A-D66A-D010C9F4A8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9343" y="1893889"/>
            <a:ext cx="6233858" cy="1865311"/>
          </a:xfrm>
        </p:spPr>
        <p:txBody>
          <a:bodyPr/>
          <a:lstStyle/>
          <a:p>
            <a:pPr algn="l"/>
            <a:r>
              <a:rPr lang="en-IN" dirty="0"/>
              <a:t>Libraries used for data visualization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IN" dirty="0" err="1"/>
              <a:t>matplotlib.pyplot</a:t>
            </a:r>
            <a:r>
              <a:rPr lang="en-IN" dirty="0"/>
              <a:t> 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IN" dirty="0"/>
              <a:t>Seaborn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BE6069-E764-3EC5-758A-9481E79B8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880" y="2826544"/>
            <a:ext cx="6181725" cy="3838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9F084C-B6F7-13E0-6C08-37F13B6A7654}"/>
              </a:ext>
            </a:extLst>
          </p:cNvPr>
          <p:cNvSpPr txBox="1"/>
          <p:nvPr/>
        </p:nvSpPr>
        <p:spPr>
          <a:xfrm>
            <a:off x="6193970" y="1987144"/>
            <a:ext cx="4615543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        </a:t>
            </a:r>
            <a:r>
              <a:rPr lang="en-US" dirty="0" err="1"/>
              <a:t>Countplot</a:t>
            </a:r>
            <a:r>
              <a:rPr lang="en-US" dirty="0"/>
              <a:t> </a:t>
            </a:r>
          </a:p>
          <a:p>
            <a:r>
              <a:rPr lang="en-US" dirty="0"/>
              <a:t>      </a:t>
            </a:r>
            <a:r>
              <a:rPr lang="en-US" dirty="0" err="1"/>
              <a:t>sns.countplot</a:t>
            </a:r>
            <a:r>
              <a:rPr lang="en-US" dirty="0"/>
              <a:t>(x='type', data=</a:t>
            </a:r>
            <a:r>
              <a:rPr lang="en-US" dirty="0" err="1"/>
              <a:t>df</a:t>
            </a:r>
            <a:r>
              <a:rPr lang="en-US" dirty="0"/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8373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BE3E2D-1650-C9D8-CFE8-890AF360B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757" y="1928540"/>
            <a:ext cx="6716486" cy="42817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F6F739-B1F4-5CF0-2275-A0CC97E91A1E}"/>
              </a:ext>
            </a:extLst>
          </p:cNvPr>
          <p:cNvSpPr txBox="1"/>
          <p:nvPr/>
        </p:nvSpPr>
        <p:spPr>
          <a:xfrm>
            <a:off x="3608614" y="974229"/>
            <a:ext cx="4974771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</a:t>
            </a:r>
            <a:r>
              <a:rPr lang="en-US" dirty="0" err="1"/>
              <a:t>Barplot</a:t>
            </a:r>
            <a:endParaRPr lang="en-US" dirty="0"/>
          </a:p>
          <a:p>
            <a:r>
              <a:rPr lang="en-US" dirty="0" err="1"/>
              <a:t>sns.barplot</a:t>
            </a:r>
            <a:r>
              <a:rPr lang="en-US" dirty="0"/>
              <a:t>(x='type', y='amount', data=</a:t>
            </a:r>
            <a:r>
              <a:rPr lang="en-US" dirty="0" err="1"/>
              <a:t>df</a:t>
            </a:r>
            <a:r>
              <a:rPr lang="en-US" dirty="0"/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1438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7BA54F-AFF6-6F11-0620-67C7EBAE9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367" y="820495"/>
            <a:ext cx="8489496" cy="52170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80DE36-B8FE-6175-6897-D51B4BCCC1A0}"/>
              </a:ext>
            </a:extLst>
          </p:cNvPr>
          <p:cNvSpPr txBox="1"/>
          <p:nvPr/>
        </p:nvSpPr>
        <p:spPr>
          <a:xfrm>
            <a:off x="338137" y="2103284"/>
            <a:ext cx="2634343" cy="203132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         Heatmap</a:t>
            </a:r>
          </a:p>
          <a:p>
            <a:r>
              <a:rPr lang="en-IN" dirty="0" err="1"/>
              <a:t>plt.figure</a:t>
            </a:r>
            <a:r>
              <a:rPr lang="en-IN" dirty="0"/>
              <a:t>(</a:t>
            </a:r>
            <a:r>
              <a:rPr lang="en-IN" dirty="0" err="1"/>
              <a:t>figsize</a:t>
            </a:r>
            <a:r>
              <a:rPr lang="en-IN" dirty="0"/>
              <a:t>=(12, 6))</a:t>
            </a:r>
          </a:p>
          <a:p>
            <a:r>
              <a:rPr lang="en-IN" dirty="0" err="1"/>
              <a:t>sns.heatmap</a:t>
            </a:r>
            <a:r>
              <a:rPr lang="en-IN" dirty="0"/>
              <a:t>(</a:t>
            </a:r>
            <a:r>
              <a:rPr lang="en-IN" dirty="0" err="1"/>
              <a:t>df.corr</a:t>
            </a:r>
            <a:r>
              <a:rPr lang="en-IN" dirty="0"/>
              <a:t>(),</a:t>
            </a:r>
          </a:p>
          <a:p>
            <a:r>
              <a:rPr lang="en-IN" dirty="0"/>
              <a:t>            </a:t>
            </a:r>
            <a:r>
              <a:rPr lang="en-IN" dirty="0" err="1"/>
              <a:t>cmap</a:t>
            </a:r>
            <a:r>
              <a:rPr lang="en-IN" dirty="0"/>
              <a:t>='</a:t>
            </a:r>
            <a:r>
              <a:rPr lang="en-IN" dirty="0" err="1"/>
              <a:t>BrBG</a:t>
            </a:r>
            <a:r>
              <a:rPr lang="en-IN" dirty="0"/>
              <a:t>',</a:t>
            </a:r>
          </a:p>
          <a:p>
            <a:r>
              <a:rPr lang="en-IN" dirty="0"/>
              <a:t>            </a:t>
            </a:r>
            <a:r>
              <a:rPr lang="en-IN" dirty="0" err="1"/>
              <a:t>fmt</a:t>
            </a:r>
            <a:r>
              <a:rPr lang="en-IN" dirty="0"/>
              <a:t>='.2f',</a:t>
            </a:r>
          </a:p>
          <a:p>
            <a:r>
              <a:rPr lang="en-IN" dirty="0"/>
              <a:t>            linewidths=2,</a:t>
            </a:r>
          </a:p>
          <a:p>
            <a:r>
              <a:rPr lang="en-IN" dirty="0"/>
              <a:t>            </a:t>
            </a:r>
            <a:r>
              <a:rPr lang="en-IN" dirty="0" err="1"/>
              <a:t>annot</a:t>
            </a:r>
            <a:r>
              <a:rPr lang="en-IN" dirty="0"/>
              <a:t>=True)</a:t>
            </a:r>
          </a:p>
        </p:txBody>
      </p:sp>
    </p:spTree>
    <p:extLst>
      <p:ext uri="{BB962C8B-B14F-4D97-AF65-F5344CB8AC3E}">
        <p14:creationId xmlns:p14="http://schemas.microsoft.com/office/powerpoint/2010/main" val="2227720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774332" y="13203"/>
            <a:ext cx="8047252" cy="729430"/>
          </a:xfrm>
          <a:prstGeom prst="rect">
            <a:avLst/>
          </a:prstGeom>
          <a:solidFill>
            <a:srgbClr val="58B6C0"/>
          </a:solidFill>
          <a:ln w="15875" cap="rnd" cmpd="sng" algn="ctr">
            <a:solidFill>
              <a:srgbClr val="58B6C0"/>
            </a:solidFill>
            <a:prstDash val="solid"/>
          </a:ln>
          <a:effectLst/>
        </p:spPr>
        <p:txBody>
          <a:bodyPr spcFirstLastPara="0" vert="horz" wrap="square" lIns="95250" tIns="190500" rIns="95250" bIns="190500" numCol="1" spcCol="1270" rtlCol="0" anchor="ctr" anchorCtr="0">
            <a:noAutofit/>
          </a:bodyPr>
          <a:lstStyle>
            <a:lvl1pPr algn="ctr" defTabSz="457200">
              <a:lnSpc>
                <a:spcPct val="90000"/>
              </a:lnSpc>
              <a:spcBef>
                <a:spcPct val="0"/>
              </a:spcBef>
              <a:buNone/>
              <a:defRPr sz="4600" b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50800" dist="38100" dir="2700000" algn="tl" rotWithShape="0">
                    <a:schemeClr val="tx1">
                      <a:alpha val="5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Feature Engineering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9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-118082" y="1184749"/>
            <a:ext cx="3582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latin typeface="AR DESTINE" panose="02000000000000000000" pitchFamily="2" charset="0"/>
              </a:rPr>
              <a:t>Dummy Variables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0E75D5-0380-5B6B-B936-5C5C4333A2D8}"/>
              </a:ext>
            </a:extLst>
          </p:cNvPr>
          <p:cNvSpPr txBox="1"/>
          <p:nvPr/>
        </p:nvSpPr>
        <p:spPr>
          <a:xfrm>
            <a:off x="686851" y="4013200"/>
            <a:ext cx="4074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Dropping unnecessary column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6C89BA-84F8-8BD9-0265-4791E8EDC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611" y="1819051"/>
            <a:ext cx="9281223" cy="16616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C55CB2-9F3D-48D0-B063-042D55868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9834" y="1819051"/>
            <a:ext cx="1621898" cy="16616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90145A-B6A6-7334-FDCD-AA1EDFD86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611" y="4689474"/>
            <a:ext cx="81915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225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4512</TotalTime>
  <Words>776</Words>
  <Application>Microsoft Office PowerPoint</Application>
  <PresentationFormat>Widescreen</PresentationFormat>
  <Paragraphs>119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-apple-system</vt:lpstr>
      <vt:lpstr>AR DESTINE</vt:lpstr>
      <vt:lpstr>Arial</vt:lpstr>
      <vt:lpstr>Arial Nova</vt:lpstr>
      <vt:lpstr>Arial Nova Light</vt:lpstr>
      <vt:lpstr>Calibri</vt:lpstr>
      <vt:lpstr>Wingdings</vt:lpstr>
      <vt:lpstr>Wingdings 2</vt:lpstr>
      <vt:lpstr>SlateVTI</vt:lpstr>
      <vt:lpstr>Online Payment Fraud Detection Using ML</vt:lpstr>
      <vt:lpstr>Introduction</vt:lpstr>
      <vt:lpstr>Project Timeline</vt:lpstr>
      <vt:lpstr>Problem Statement &amp;Data Mining </vt:lpstr>
      <vt:lpstr>EDA </vt:lpstr>
      <vt:lpstr>Data Visualization</vt:lpstr>
      <vt:lpstr>PowerPoint Presentation</vt:lpstr>
      <vt:lpstr>PowerPoint Presentation</vt:lpstr>
      <vt:lpstr>PowerPoint Presentation</vt:lpstr>
      <vt:lpstr>Machine  Learning 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Comparing the accuracy of different model</vt:lpstr>
      <vt:lpstr>So this is how we can detect online payments fraud with machine learning using Python. Detecting online payment frauds is one of the applications of data science in finance.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Payment Fraud Detection Using ML</dc:title>
  <dc:creator>MANSI JAMSANDEKAR</dc:creator>
  <cp:lastModifiedBy>Swapnil</cp:lastModifiedBy>
  <cp:revision>2</cp:revision>
  <dcterms:created xsi:type="dcterms:W3CDTF">2023-02-13T13:55:21Z</dcterms:created>
  <dcterms:modified xsi:type="dcterms:W3CDTF">2023-02-24T16:57:52Z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